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69" r:id="rId5"/>
    <p:sldId id="309" r:id="rId6"/>
    <p:sldId id="272" r:id="rId7"/>
    <p:sldId id="310" r:id="rId8"/>
    <p:sldId id="311" r:id="rId9"/>
    <p:sldId id="312" r:id="rId10"/>
    <p:sldId id="313" r:id="rId11"/>
    <p:sldId id="296" r:id="rId12"/>
    <p:sldId id="295" r:id="rId13"/>
    <p:sldId id="270" r:id="rId14"/>
    <p:sldId id="271" r:id="rId15"/>
    <p:sldId id="261" r:id="rId16"/>
    <p:sldId id="293" r:id="rId17"/>
    <p:sldId id="294" r:id="rId18"/>
    <p:sldId id="275" r:id="rId19"/>
    <p:sldId id="267" r:id="rId20"/>
    <p:sldId id="315" r:id="rId21"/>
    <p:sldId id="308" r:id="rId22"/>
    <p:sldId id="260" r:id="rId23"/>
    <p:sldId id="285" r:id="rId24"/>
    <p:sldId id="266" r:id="rId25"/>
    <p:sldId id="297" r:id="rId26"/>
    <p:sldId id="262" r:id="rId27"/>
    <p:sldId id="268" r:id="rId28"/>
    <p:sldId id="264" r:id="rId29"/>
  </p:sldIdLst>
  <p:sldSz cx="12192000" cy="6858000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940" autoAdjust="0"/>
  </p:normalViewPr>
  <p:slideViewPr>
    <p:cSldViewPr snapToGrid="0">
      <p:cViewPr varScale="1">
        <p:scale>
          <a:sx n="78" d="100"/>
          <a:sy n="78" d="100"/>
        </p:scale>
        <p:origin x="18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F7A34-5CA2-497A-93C2-8BA0093C43E4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9AC8B578-6EC6-49F9-B749-7C3A095F1D6C}">
      <dgm:prSet phldrT="[Tekst]"/>
      <dgm:spPr/>
      <dgm:t>
        <a:bodyPr/>
        <a:lstStyle/>
        <a:p>
          <a:r>
            <a:rPr lang="nb-NO" dirty="0" err="1"/>
            <a:t>Formulated</a:t>
          </a:r>
          <a:r>
            <a:rPr lang="nb-NO" dirty="0"/>
            <a:t> a </a:t>
          </a:r>
          <a:r>
            <a:rPr lang="nb-NO" dirty="0" err="1"/>
            <a:t>national</a:t>
          </a:r>
          <a:r>
            <a:rPr lang="nb-NO" dirty="0"/>
            <a:t> </a:t>
          </a:r>
          <a:r>
            <a:rPr lang="nb-NO" dirty="0" err="1"/>
            <a:t>project</a:t>
          </a:r>
          <a:endParaRPr lang="nb-NO" dirty="0"/>
        </a:p>
      </dgm:t>
    </dgm:pt>
    <dgm:pt modelId="{26C45D52-99A8-454E-B6C6-51629324D3C8}" type="parTrans" cxnId="{3627C637-125A-4538-A255-5E81FCF72C32}">
      <dgm:prSet/>
      <dgm:spPr/>
      <dgm:t>
        <a:bodyPr/>
        <a:lstStyle/>
        <a:p>
          <a:endParaRPr lang="nb-NO"/>
        </a:p>
      </dgm:t>
    </dgm:pt>
    <dgm:pt modelId="{CF4EAD35-FB3E-493E-B58C-287883CA8917}" type="sibTrans" cxnId="{3627C637-125A-4538-A255-5E81FCF72C32}">
      <dgm:prSet/>
      <dgm:spPr/>
      <dgm:t>
        <a:bodyPr/>
        <a:lstStyle/>
        <a:p>
          <a:endParaRPr lang="nb-NO"/>
        </a:p>
      </dgm:t>
    </dgm:pt>
    <dgm:pt modelId="{3759FDE8-1A80-45DE-BAB2-872BBE2D0C36}">
      <dgm:prSet phldrT="[Tekst]"/>
      <dgm:spPr/>
      <dgm:t>
        <a:bodyPr/>
        <a:lstStyle/>
        <a:p>
          <a:r>
            <a:rPr lang="nb-NO" dirty="0"/>
            <a:t>Applied for </a:t>
          </a:r>
          <a:r>
            <a:rPr lang="nb-NO" dirty="0" err="1"/>
            <a:t>funding</a:t>
          </a:r>
          <a:endParaRPr lang="nb-NO" dirty="0"/>
        </a:p>
      </dgm:t>
    </dgm:pt>
    <dgm:pt modelId="{05EB8C50-0492-4059-870B-6E428FB6674B}" type="parTrans" cxnId="{3D381D52-0175-4778-AB14-4D5F497B6429}">
      <dgm:prSet/>
      <dgm:spPr/>
      <dgm:t>
        <a:bodyPr/>
        <a:lstStyle/>
        <a:p>
          <a:endParaRPr lang="nb-NO"/>
        </a:p>
      </dgm:t>
    </dgm:pt>
    <dgm:pt modelId="{25C58328-5CF4-41E2-8BCA-3F082B970540}" type="sibTrans" cxnId="{3D381D52-0175-4778-AB14-4D5F497B6429}">
      <dgm:prSet/>
      <dgm:spPr/>
      <dgm:t>
        <a:bodyPr/>
        <a:lstStyle/>
        <a:p>
          <a:endParaRPr lang="nb-NO"/>
        </a:p>
      </dgm:t>
    </dgm:pt>
    <dgm:pt modelId="{19A91F47-BE2B-4CB6-ADF9-69D4B38C2C08}">
      <dgm:prSet phldrT="[Tekst]"/>
      <dgm:spPr/>
      <dgm:t>
        <a:bodyPr/>
        <a:lstStyle/>
        <a:p>
          <a:r>
            <a:rPr lang="nb-NO" dirty="0"/>
            <a:t>Started March 2023</a:t>
          </a:r>
        </a:p>
      </dgm:t>
    </dgm:pt>
    <dgm:pt modelId="{D4BD01F5-2789-48B3-9DA5-E88F351BAEB8}" type="parTrans" cxnId="{DCE21814-2B6F-4558-9A88-238F266DB45F}">
      <dgm:prSet/>
      <dgm:spPr/>
      <dgm:t>
        <a:bodyPr/>
        <a:lstStyle/>
        <a:p>
          <a:endParaRPr lang="nb-NO"/>
        </a:p>
      </dgm:t>
    </dgm:pt>
    <dgm:pt modelId="{7BD5C3F5-7870-4C13-BFEF-5DBC6554FEDF}" type="sibTrans" cxnId="{DCE21814-2B6F-4558-9A88-238F266DB45F}">
      <dgm:prSet/>
      <dgm:spPr/>
      <dgm:t>
        <a:bodyPr/>
        <a:lstStyle/>
        <a:p>
          <a:endParaRPr lang="nb-NO"/>
        </a:p>
      </dgm:t>
    </dgm:pt>
    <dgm:pt modelId="{440F6271-7BEB-4696-B183-3E4D23A32285}" type="pres">
      <dgm:prSet presAssocID="{D90F7A34-5CA2-497A-93C2-8BA0093C43E4}" presName="CompostProcess" presStyleCnt="0">
        <dgm:presLayoutVars>
          <dgm:dir/>
          <dgm:resizeHandles val="exact"/>
        </dgm:presLayoutVars>
      </dgm:prSet>
      <dgm:spPr/>
    </dgm:pt>
    <dgm:pt modelId="{B556150D-E1E0-4426-8CCC-D33D53903105}" type="pres">
      <dgm:prSet presAssocID="{D90F7A34-5CA2-497A-93C2-8BA0093C43E4}" presName="arrow" presStyleLbl="bgShp" presStyleIdx="0" presStyleCnt="1"/>
      <dgm:spPr/>
    </dgm:pt>
    <dgm:pt modelId="{0C33100C-758C-4404-93CB-C171808D0119}" type="pres">
      <dgm:prSet presAssocID="{D90F7A34-5CA2-497A-93C2-8BA0093C43E4}" presName="linearProcess" presStyleCnt="0"/>
      <dgm:spPr/>
    </dgm:pt>
    <dgm:pt modelId="{B0B4A0C0-F5F3-44AD-A88C-B03E93ADFA25}" type="pres">
      <dgm:prSet presAssocID="{9AC8B578-6EC6-49F9-B749-7C3A095F1D6C}" presName="textNode" presStyleLbl="node1" presStyleIdx="0" presStyleCnt="3">
        <dgm:presLayoutVars>
          <dgm:bulletEnabled val="1"/>
        </dgm:presLayoutVars>
      </dgm:prSet>
      <dgm:spPr/>
    </dgm:pt>
    <dgm:pt modelId="{1DA3CBB1-D751-462B-A735-7CE0F6596A79}" type="pres">
      <dgm:prSet presAssocID="{CF4EAD35-FB3E-493E-B58C-287883CA8917}" presName="sibTrans" presStyleCnt="0"/>
      <dgm:spPr/>
    </dgm:pt>
    <dgm:pt modelId="{8E87401B-1962-4053-887C-1C05BDF7A245}" type="pres">
      <dgm:prSet presAssocID="{3759FDE8-1A80-45DE-BAB2-872BBE2D0C36}" presName="textNode" presStyleLbl="node1" presStyleIdx="1" presStyleCnt="3">
        <dgm:presLayoutVars>
          <dgm:bulletEnabled val="1"/>
        </dgm:presLayoutVars>
      </dgm:prSet>
      <dgm:spPr/>
    </dgm:pt>
    <dgm:pt modelId="{A43EEE20-E2DF-43BA-A662-F2913FD5ABB9}" type="pres">
      <dgm:prSet presAssocID="{25C58328-5CF4-41E2-8BCA-3F082B970540}" presName="sibTrans" presStyleCnt="0"/>
      <dgm:spPr/>
    </dgm:pt>
    <dgm:pt modelId="{06C6780C-84F0-4676-9D2C-3489BD9433ED}" type="pres">
      <dgm:prSet presAssocID="{19A91F47-BE2B-4CB6-ADF9-69D4B38C2C08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CE21814-2B6F-4558-9A88-238F266DB45F}" srcId="{D90F7A34-5CA2-497A-93C2-8BA0093C43E4}" destId="{19A91F47-BE2B-4CB6-ADF9-69D4B38C2C08}" srcOrd="2" destOrd="0" parTransId="{D4BD01F5-2789-48B3-9DA5-E88F351BAEB8}" sibTransId="{7BD5C3F5-7870-4C13-BFEF-5DBC6554FEDF}"/>
    <dgm:cxn modelId="{3627C637-125A-4538-A255-5E81FCF72C32}" srcId="{D90F7A34-5CA2-497A-93C2-8BA0093C43E4}" destId="{9AC8B578-6EC6-49F9-B749-7C3A095F1D6C}" srcOrd="0" destOrd="0" parTransId="{26C45D52-99A8-454E-B6C6-51629324D3C8}" sibTransId="{CF4EAD35-FB3E-493E-B58C-287883CA8917}"/>
    <dgm:cxn modelId="{54D2F148-A12D-4F5E-AF53-73BB0AA24F5C}" type="presOf" srcId="{19A91F47-BE2B-4CB6-ADF9-69D4B38C2C08}" destId="{06C6780C-84F0-4676-9D2C-3489BD9433ED}" srcOrd="0" destOrd="0" presId="urn:microsoft.com/office/officeart/2005/8/layout/hProcess9"/>
    <dgm:cxn modelId="{3D381D52-0175-4778-AB14-4D5F497B6429}" srcId="{D90F7A34-5CA2-497A-93C2-8BA0093C43E4}" destId="{3759FDE8-1A80-45DE-BAB2-872BBE2D0C36}" srcOrd="1" destOrd="0" parTransId="{05EB8C50-0492-4059-870B-6E428FB6674B}" sibTransId="{25C58328-5CF4-41E2-8BCA-3F082B970540}"/>
    <dgm:cxn modelId="{DE9EC173-DF58-4C06-8128-40D05C5BBCF7}" type="presOf" srcId="{D90F7A34-5CA2-497A-93C2-8BA0093C43E4}" destId="{440F6271-7BEB-4696-B183-3E4D23A32285}" srcOrd="0" destOrd="0" presId="urn:microsoft.com/office/officeart/2005/8/layout/hProcess9"/>
    <dgm:cxn modelId="{C7710B93-1180-474D-86B1-E9ACFD1A1923}" type="presOf" srcId="{3759FDE8-1A80-45DE-BAB2-872BBE2D0C36}" destId="{8E87401B-1962-4053-887C-1C05BDF7A245}" srcOrd="0" destOrd="0" presId="urn:microsoft.com/office/officeart/2005/8/layout/hProcess9"/>
    <dgm:cxn modelId="{57B931C0-1FB4-4CCB-A8AC-6AFA93CFC475}" type="presOf" srcId="{9AC8B578-6EC6-49F9-B749-7C3A095F1D6C}" destId="{B0B4A0C0-F5F3-44AD-A88C-B03E93ADFA25}" srcOrd="0" destOrd="0" presId="urn:microsoft.com/office/officeart/2005/8/layout/hProcess9"/>
    <dgm:cxn modelId="{D6FA17C7-A805-466E-AE81-FDD20FC576E0}" type="presParOf" srcId="{440F6271-7BEB-4696-B183-3E4D23A32285}" destId="{B556150D-E1E0-4426-8CCC-D33D53903105}" srcOrd="0" destOrd="0" presId="urn:microsoft.com/office/officeart/2005/8/layout/hProcess9"/>
    <dgm:cxn modelId="{15446413-7661-4F72-A0E5-D8BDAD39EA13}" type="presParOf" srcId="{440F6271-7BEB-4696-B183-3E4D23A32285}" destId="{0C33100C-758C-4404-93CB-C171808D0119}" srcOrd="1" destOrd="0" presId="urn:microsoft.com/office/officeart/2005/8/layout/hProcess9"/>
    <dgm:cxn modelId="{4D271B6B-CC4A-4314-9824-7C83BF2170E9}" type="presParOf" srcId="{0C33100C-758C-4404-93CB-C171808D0119}" destId="{B0B4A0C0-F5F3-44AD-A88C-B03E93ADFA25}" srcOrd="0" destOrd="0" presId="urn:microsoft.com/office/officeart/2005/8/layout/hProcess9"/>
    <dgm:cxn modelId="{CB76DDD8-8A9E-48EE-A031-344DA8DBF0EF}" type="presParOf" srcId="{0C33100C-758C-4404-93CB-C171808D0119}" destId="{1DA3CBB1-D751-462B-A735-7CE0F6596A79}" srcOrd="1" destOrd="0" presId="urn:microsoft.com/office/officeart/2005/8/layout/hProcess9"/>
    <dgm:cxn modelId="{A501B238-A0AB-4F02-9B57-F37D16866893}" type="presParOf" srcId="{0C33100C-758C-4404-93CB-C171808D0119}" destId="{8E87401B-1962-4053-887C-1C05BDF7A245}" srcOrd="2" destOrd="0" presId="urn:microsoft.com/office/officeart/2005/8/layout/hProcess9"/>
    <dgm:cxn modelId="{80BF302B-A165-4DCC-A858-79D33A45A1D7}" type="presParOf" srcId="{0C33100C-758C-4404-93CB-C171808D0119}" destId="{A43EEE20-E2DF-43BA-A662-F2913FD5ABB9}" srcOrd="3" destOrd="0" presId="urn:microsoft.com/office/officeart/2005/8/layout/hProcess9"/>
    <dgm:cxn modelId="{AFB9A4C2-7D76-4E0C-B654-0F8FF9D1F742}" type="presParOf" srcId="{0C33100C-758C-4404-93CB-C171808D0119}" destId="{06C6780C-84F0-4676-9D2C-3489BD9433E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EC7417-3819-4554-9F58-4368A128E6CE}" type="doc">
      <dgm:prSet loTypeId="urn:microsoft.com/office/officeart/2009/3/layout/StepUp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nb-NO"/>
        </a:p>
      </dgm:t>
    </dgm:pt>
    <dgm:pt modelId="{9C334CB1-FFCB-4202-9B7B-EAB47C8AC92B}">
      <dgm:prSet phldrT="[Tekst]"/>
      <dgm:spPr>
        <a:xfrm>
          <a:off x="1091340" y="1690790"/>
          <a:ext cx="2359050" cy="206784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1. </a:t>
          </a:r>
          <a:r>
            <a:rPr lang="nb-NO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Finding</a:t>
          </a:r>
          <a:r>
            <a:rPr lang="nb-NO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volunteers</a:t>
          </a:r>
          <a:r>
            <a:rPr lang="nb-NO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Training of </a:t>
          </a:r>
          <a:r>
            <a:rPr lang="nb-NO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volunteers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</a:t>
          </a:r>
        </a:p>
        <a:p>
          <a:pPr>
            <a:buNone/>
          </a:pPr>
          <a:r>
            <a:rPr lang="nb-NO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Contact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school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 </a:t>
          </a:r>
        </a:p>
      </dgm:t>
    </dgm:pt>
    <dgm:pt modelId="{C4FA1EAB-50E1-447E-9EA7-807E9CBACFFD}" type="parTrans" cxnId="{71FA5253-372A-46FB-979B-74712D934189}">
      <dgm:prSet/>
      <dgm:spPr/>
      <dgm:t>
        <a:bodyPr/>
        <a:lstStyle/>
        <a:p>
          <a:endParaRPr lang="nb-NO"/>
        </a:p>
      </dgm:t>
    </dgm:pt>
    <dgm:pt modelId="{A45FFD6C-AA28-4524-B572-0FE7D4703200}" type="sibTrans" cxnId="{71FA5253-372A-46FB-979B-74712D934189}">
      <dgm:prSet/>
      <dgm:spPr/>
      <dgm:t>
        <a:bodyPr/>
        <a:lstStyle/>
        <a:p>
          <a:endParaRPr lang="nb-NO"/>
        </a:p>
      </dgm:t>
    </dgm:pt>
    <dgm:pt modelId="{330255C2-E3CC-4659-A657-5A007F8EAF6E}">
      <dgm:prSet phldrT="[Tekst]"/>
      <dgm:spPr>
        <a:xfrm>
          <a:off x="3979278" y="976167"/>
          <a:ext cx="2359050" cy="206784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2. At School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</a:t>
          </a:r>
        </a:p>
        <a:p>
          <a:pPr>
            <a:buNone/>
          </a:pP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ALL </a:t>
          </a:r>
          <a:r>
            <a:rPr lang="nb-NO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pupils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get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bridge intro.</a:t>
          </a:r>
        </a:p>
        <a:p>
          <a:pPr>
            <a:buNone/>
          </a:pP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During </a:t>
          </a:r>
          <a:r>
            <a:rPr lang="nb-NO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school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hours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(2h).</a:t>
          </a:r>
        </a:p>
      </dgm:t>
    </dgm:pt>
    <dgm:pt modelId="{346F69DC-773A-411F-8685-17D582DEAE80}" type="parTrans" cxnId="{3DD96B66-0C11-451C-AE38-E040930A52B9}">
      <dgm:prSet/>
      <dgm:spPr/>
      <dgm:t>
        <a:bodyPr/>
        <a:lstStyle/>
        <a:p>
          <a:endParaRPr lang="nb-NO"/>
        </a:p>
      </dgm:t>
    </dgm:pt>
    <dgm:pt modelId="{1D156454-D6F4-4A5F-BB0F-CAF55D616E89}" type="sibTrans" cxnId="{3DD96B66-0C11-451C-AE38-E040930A52B9}">
      <dgm:prSet/>
      <dgm:spPr/>
      <dgm:t>
        <a:bodyPr/>
        <a:lstStyle/>
        <a:p>
          <a:endParaRPr lang="nb-NO"/>
        </a:p>
      </dgm:t>
    </dgm:pt>
    <dgm:pt modelId="{AF6587C2-7D2D-439E-B323-6AE0CA9ABB9E}">
      <dgm:prSet phldrT="[Tekst]"/>
      <dgm:spPr>
        <a:xfrm>
          <a:off x="6867216" y="261544"/>
          <a:ext cx="2359050" cy="206784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3. </a:t>
          </a:r>
          <a:r>
            <a:rPr lang="nb-NO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A</a:t>
          </a:r>
          <a:r>
            <a:rPr lang="nb-NO" b="1" dirty="0" err="1"/>
            <a:t>fter-school</a:t>
          </a:r>
          <a:r>
            <a:rPr lang="nb-NO" b="1" dirty="0"/>
            <a:t> bridge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 </a:t>
          </a:r>
          <a:r>
            <a:rPr lang="nb-NO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Established</a:t>
          </a:r>
          <a:r>
            <a:rPr lang="nb-NO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dirty="0" err="1"/>
            <a:t>immediately</a:t>
          </a:r>
          <a:r>
            <a:rPr lang="nb-NO" dirty="0"/>
            <a:t> </a:t>
          </a:r>
          <a:r>
            <a:rPr lang="nb-NO" dirty="0" err="1"/>
            <a:t>after</a:t>
          </a:r>
          <a:r>
            <a:rPr lang="nb-NO" dirty="0"/>
            <a:t> visit to </a:t>
          </a:r>
          <a:r>
            <a:rPr lang="nb-NO" dirty="0" err="1"/>
            <a:t>school</a:t>
          </a:r>
          <a:endParaRPr lang="nb-NO" dirty="0"/>
        </a:p>
      </dgm:t>
    </dgm:pt>
    <dgm:pt modelId="{774C43F9-41A6-41E5-9BCD-38CA6A0A797D}" type="parTrans" cxnId="{556A9C33-6B22-4013-8966-C65114F3BC87}">
      <dgm:prSet/>
      <dgm:spPr/>
      <dgm:t>
        <a:bodyPr/>
        <a:lstStyle/>
        <a:p>
          <a:endParaRPr lang="nb-NO"/>
        </a:p>
      </dgm:t>
    </dgm:pt>
    <dgm:pt modelId="{A44E6B2B-15C4-4C85-BAA2-B8B5B398825F}" type="sibTrans" cxnId="{556A9C33-6B22-4013-8966-C65114F3BC87}">
      <dgm:prSet/>
      <dgm:spPr/>
      <dgm:t>
        <a:bodyPr/>
        <a:lstStyle/>
        <a:p>
          <a:endParaRPr lang="nb-NO"/>
        </a:p>
      </dgm:t>
    </dgm:pt>
    <dgm:pt modelId="{CDE824F2-A7C5-41E5-ACC4-96E9C625E8B9}" type="pres">
      <dgm:prSet presAssocID="{3AEC7417-3819-4554-9F58-4368A128E6CE}" presName="rootnode" presStyleCnt="0">
        <dgm:presLayoutVars>
          <dgm:chMax/>
          <dgm:chPref/>
          <dgm:dir/>
          <dgm:animLvl val="lvl"/>
        </dgm:presLayoutVars>
      </dgm:prSet>
      <dgm:spPr/>
    </dgm:pt>
    <dgm:pt modelId="{FD910055-F325-4B48-99C4-569925444D74}" type="pres">
      <dgm:prSet presAssocID="{9C334CB1-FFCB-4202-9B7B-EAB47C8AC92B}" presName="composite" presStyleCnt="0"/>
      <dgm:spPr/>
    </dgm:pt>
    <dgm:pt modelId="{AFD82D3F-7F00-4B99-92A2-F257487FE69A}" type="pres">
      <dgm:prSet presAssocID="{9C334CB1-FFCB-4202-9B7B-EAB47C8AC92B}" presName="LShape" presStyleLbl="alignNode1" presStyleIdx="0" presStyleCnt="5"/>
      <dgm:spPr>
        <a:xfrm rot="5400000">
          <a:off x="1353470" y="910060"/>
          <a:ext cx="1570346" cy="261302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2683C6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683C6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683C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683C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2683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</dgm:pt>
    <dgm:pt modelId="{71B2FCEF-2D90-44AF-B770-7E36DEFBDDA2}" type="pres">
      <dgm:prSet presAssocID="{9C334CB1-FFCB-4202-9B7B-EAB47C8AC92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9CF2305-DFFE-4D01-82C8-9F664543B81E}" type="pres">
      <dgm:prSet presAssocID="{9C334CB1-FFCB-4202-9B7B-EAB47C8AC92B}" presName="Triangle" presStyleLbl="alignNode1" presStyleIdx="1" presStyleCnt="5"/>
      <dgm:spPr>
        <a:xfrm>
          <a:off x="3005286" y="717686"/>
          <a:ext cx="445103" cy="445103"/>
        </a:xfrm>
        <a:prstGeom prst="triangle">
          <a:avLst>
            <a:gd name="adj" fmla="val 100000"/>
          </a:avLst>
        </a:prstGeom>
        <a:gradFill rotWithShape="0">
          <a:gsLst>
            <a:gs pos="0">
              <a:srgbClr val="28C4C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8C4C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8C4C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8C4C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28C4CC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</dgm:pt>
    <dgm:pt modelId="{28E1861B-B735-40C7-B808-680E7732756D}" type="pres">
      <dgm:prSet presAssocID="{A45FFD6C-AA28-4524-B572-0FE7D4703200}" presName="sibTrans" presStyleCnt="0"/>
      <dgm:spPr/>
    </dgm:pt>
    <dgm:pt modelId="{86B7808F-A251-44B4-90F0-D94E74EEAB71}" type="pres">
      <dgm:prSet presAssocID="{A45FFD6C-AA28-4524-B572-0FE7D4703200}" presName="space" presStyleCnt="0"/>
      <dgm:spPr/>
    </dgm:pt>
    <dgm:pt modelId="{6DDAE206-4B10-4C39-B443-6283F18F5B51}" type="pres">
      <dgm:prSet presAssocID="{330255C2-E3CC-4659-A657-5A007F8EAF6E}" presName="composite" presStyleCnt="0"/>
      <dgm:spPr/>
    </dgm:pt>
    <dgm:pt modelId="{7CACA8E4-D1FF-457E-AB3F-427082A96C93}" type="pres">
      <dgm:prSet presAssocID="{330255C2-E3CC-4659-A657-5A007F8EAF6E}" presName="LShape" presStyleLbl="alignNode1" presStyleIdx="2" presStyleCnt="5"/>
      <dgm:spPr>
        <a:xfrm rot="5400000">
          <a:off x="4241408" y="195437"/>
          <a:ext cx="1570346" cy="261302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42BA97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42BA97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42BA97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42BA97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42BA97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</dgm:pt>
    <dgm:pt modelId="{78FCF19A-4BCC-4888-8233-FCE91A55F3AB}" type="pres">
      <dgm:prSet presAssocID="{330255C2-E3CC-4659-A657-5A007F8EAF6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1808376-0053-4BBB-8A8A-A844BD209CD9}" type="pres">
      <dgm:prSet presAssocID="{330255C2-E3CC-4659-A657-5A007F8EAF6E}" presName="Triangle" presStyleLbl="alignNode1" presStyleIdx="3" presStyleCnt="5"/>
      <dgm:spPr>
        <a:xfrm>
          <a:off x="5893225" y="3063"/>
          <a:ext cx="445103" cy="445103"/>
        </a:xfrm>
        <a:prstGeom prst="triangle">
          <a:avLst>
            <a:gd name="adj" fmla="val 100000"/>
          </a:avLst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3E8853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3E885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3E8853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</dgm:pt>
    <dgm:pt modelId="{94EC69B3-D9F8-4033-8B24-C67F1A60C424}" type="pres">
      <dgm:prSet presAssocID="{1D156454-D6F4-4A5F-BB0F-CAF55D616E89}" presName="sibTrans" presStyleCnt="0"/>
      <dgm:spPr/>
    </dgm:pt>
    <dgm:pt modelId="{A1DC774B-1880-4E51-AB81-A5A494D07172}" type="pres">
      <dgm:prSet presAssocID="{1D156454-D6F4-4A5F-BB0F-CAF55D616E89}" presName="space" presStyleCnt="0"/>
      <dgm:spPr/>
    </dgm:pt>
    <dgm:pt modelId="{6ED7666A-BE91-4ACD-88EB-D0BEFF198368}" type="pres">
      <dgm:prSet presAssocID="{AF6587C2-7D2D-439E-B323-6AE0CA9ABB9E}" presName="composite" presStyleCnt="0"/>
      <dgm:spPr/>
    </dgm:pt>
    <dgm:pt modelId="{88AEF176-C24B-4DD9-8A66-E92D15A9A8FE}" type="pres">
      <dgm:prSet presAssocID="{AF6587C2-7D2D-439E-B323-6AE0CA9ABB9E}" presName="LShape" presStyleLbl="alignNode1" presStyleIdx="4" presStyleCnt="5"/>
      <dgm:spPr>
        <a:xfrm rot="5400000">
          <a:off x="7129346" y="-519185"/>
          <a:ext cx="1570346" cy="261302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62A39F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A39F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A39F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A39F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62A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gm:spPr>
    </dgm:pt>
    <dgm:pt modelId="{4E0BBB7F-1875-44CB-B69C-B0319A0B67F4}" type="pres">
      <dgm:prSet presAssocID="{AF6587C2-7D2D-439E-B323-6AE0CA9ABB9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A1D0A09-C892-4D21-B5D3-C54668328A3C}" type="presOf" srcId="{3AEC7417-3819-4554-9F58-4368A128E6CE}" destId="{CDE824F2-A7C5-41E5-ACC4-96E9C625E8B9}" srcOrd="0" destOrd="0" presId="urn:microsoft.com/office/officeart/2009/3/layout/StepUpProcess"/>
    <dgm:cxn modelId="{5A23CB23-D32D-4C35-9924-8044F6BE28EB}" type="presOf" srcId="{330255C2-E3CC-4659-A657-5A007F8EAF6E}" destId="{78FCF19A-4BCC-4888-8233-FCE91A55F3AB}" srcOrd="0" destOrd="0" presId="urn:microsoft.com/office/officeart/2009/3/layout/StepUpProcess"/>
    <dgm:cxn modelId="{556A9C33-6B22-4013-8966-C65114F3BC87}" srcId="{3AEC7417-3819-4554-9F58-4368A128E6CE}" destId="{AF6587C2-7D2D-439E-B323-6AE0CA9ABB9E}" srcOrd="2" destOrd="0" parTransId="{774C43F9-41A6-41E5-9BCD-38CA6A0A797D}" sibTransId="{A44E6B2B-15C4-4C85-BAA2-B8B5B398825F}"/>
    <dgm:cxn modelId="{4D450161-77A2-4A87-9E43-08A1F1AFD8C7}" type="presOf" srcId="{AF6587C2-7D2D-439E-B323-6AE0CA9ABB9E}" destId="{4E0BBB7F-1875-44CB-B69C-B0319A0B67F4}" srcOrd="0" destOrd="0" presId="urn:microsoft.com/office/officeart/2009/3/layout/StepUpProcess"/>
    <dgm:cxn modelId="{3DD96B66-0C11-451C-AE38-E040930A52B9}" srcId="{3AEC7417-3819-4554-9F58-4368A128E6CE}" destId="{330255C2-E3CC-4659-A657-5A007F8EAF6E}" srcOrd="1" destOrd="0" parTransId="{346F69DC-773A-411F-8685-17D582DEAE80}" sibTransId="{1D156454-D6F4-4A5F-BB0F-CAF55D616E89}"/>
    <dgm:cxn modelId="{71FA5253-372A-46FB-979B-74712D934189}" srcId="{3AEC7417-3819-4554-9F58-4368A128E6CE}" destId="{9C334CB1-FFCB-4202-9B7B-EAB47C8AC92B}" srcOrd="0" destOrd="0" parTransId="{C4FA1EAB-50E1-447E-9EA7-807E9CBACFFD}" sibTransId="{A45FFD6C-AA28-4524-B572-0FE7D4703200}"/>
    <dgm:cxn modelId="{EE009A75-7C8A-4D52-8806-38EE2F102980}" type="presOf" srcId="{9C334CB1-FFCB-4202-9B7B-EAB47C8AC92B}" destId="{71B2FCEF-2D90-44AF-B770-7E36DEFBDDA2}" srcOrd="0" destOrd="0" presId="urn:microsoft.com/office/officeart/2009/3/layout/StepUpProcess"/>
    <dgm:cxn modelId="{C5CD839B-296B-419F-8383-10C833071725}" type="presParOf" srcId="{CDE824F2-A7C5-41E5-ACC4-96E9C625E8B9}" destId="{FD910055-F325-4B48-99C4-569925444D74}" srcOrd="0" destOrd="0" presId="urn:microsoft.com/office/officeart/2009/3/layout/StepUpProcess"/>
    <dgm:cxn modelId="{A0F7BB81-78FF-49BE-8615-CDCA6087F017}" type="presParOf" srcId="{FD910055-F325-4B48-99C4-569925444D74}" destId="{AFD82D3F-7F00-4B99-92A2-F257487FE69A}" srcOrd="0" destOrd="0" presId="urn:microsoft.com/office/officeart/2009/3/layout/StepUpProcess"/>
    <dgm:cxn modelId="{B9211331-27D5-4918-99EB-D663C8035A73}" type="presParOf" srcId="{FD910055-F325-4B48-99C4-569925444D74}" destId="{71B2FCEF-2D90-44AF-B770-7E36DEFBDDA2}" srcOrd="1" destOrd="0" presId="urn:microsoft.com/office/officeart/2009/3/layout/StepUpProcess"/>
    <dgm:cxn modelId="{61175B56-B26B-47C2-95FB-1F1B83855088}" type="presParOf" srcId="{FD910055-F325-4B48-99C4-569925444D74}" destId="{E9CF2305-DFFE-4D01-82C8-9F664543B81E}" srcOrd="2" destOrd="0" presId="urn:microsoft.com/office/officeart/2009/3/layout/StepUpProcess"/>
    <dgm:cxn modelId="{75D5C2F7-55C6-4F2C-9CBC-296BDCD8B266}" type="presParOf" srcId="{CDE824F2-A7C5-41E5-ACC4-96E9C625E8B9}" destId="{28E1861B-B735-40C7-B808-680E7732756D}" srcOrd="1" destOrd="0" presId="urn:microsoft.com/office/officeart/2009/3/layout/StepUpProcess"/>
    <dgm:cxn modelId="{AD7F98D0-03DF-476B-A2DC-E20505A9AC6C}" type="presParOf" srcId="{28E1861B-B735-40C7-B808-680E7732756D}" destId="{86B7808F-A251-44B4-90F0-D94E74EEAB71}" srcOrd="0" destOrd="0" presId="urn:microsoft.com/office/officeart/2009/3/layout/StepUpProcess"/>
    <dgm:cxn modelId="{39D59DD6-4A8B-415B-A09D-0A0BE25CF596}" type="presParOf" srcId="{CDE824F2-A7C5-41E5-ACC4-96E9C625E8B9}" destId="{6DDAE206-4B10-4C39-B443-6283F18F5B51}" srcOrd="2" destOrd="0" presId="urn:microsoft.com/office/officeart/2009/3/layout/StepUpProcess"/>
    <dgm:cxn modelId="{3D26059A-C4A1-46E7-A11F-E342C458570E}" type="presParOf" srcId="{6DDAE206-4B10-4C39-B443-6283F18F5B51}" destId="{7CACA8E4-D1FF-457E-AB3F-427082A96C93}" srcOrd="0" destOrd="0" presId="urn:microsoft.com/office/officeart/2009/3/layout/StepUpProcess"/>
    <dgm:cxn modelId="{8320546F-C39C-4E04-804C-7881E1711693}" type="presParOf" srcId="{6DDAE206-4B10-4C39-B443-6283F18F5B51}" destId="{78FCF19A-4BCC-4888-8233-FCE91A55F3AB}" srcOrd="1" destOrd="0" presId="urn:microsoft.com/office/officeart/2009/3/layout/StepUpProcess"/>
    <dgm:cxn modelId="{206B31BB-226B-43F0-9FE7-E93FF25B8591}" type="presParOf" srcId="{6DDAE206-4B10-4C39-B443-6283F18F5B51}" destId="{61808376-0053-4BBB-8A8A-A844BD209CD9}" srcOrd="2" destOrd="0" presId="urn:microsoft.com/office/officeart/2009/3/layout/StepUpProcess"/>
    <dgm:cxn modelId="{93C5106C-D280-408D-9320-8B0E914BF6CA}" type="presParOf" srcId="{CDE824F2-A7C5-41E5-ACC4-96E9C625E8B9}" destId="{94EC69B3-D9F8-4033-8B24-C67F1A60C424}" srcOrd="3" destOrd="0" presId="urn:microsoft.com/office/officeart/2009/3/layout/StepUpProcess"/>
    <dgm:cxn modelId="{4C06D496-85C7-446B-9D56-378648B20165}" type="presParOf" srcId="{94EC69B3-D9F8-4033-8B24-C67F1A60C424}" destId="{A1DC774B-1880-4E51-AB81-A5A494D07172}" srcOrd="0" destOrd="0" presId="urn:microsoft.com/office/officeart/2009/3/layout/StepUpProcess"/>
    <dgm:cxn modelId="{738466B4-10AC-4836-94F3-747AB9C98080}" type="presParOf" srcId="{CDE824F2-A7C5-41E5-ACC4-96E9C625E8B9}" destId="{6ED7666A-BE91-4ACD-88EB-D0BEFF198368}" srcOrd="4" destOrd="0" presId="urn:microsoft.com/office/officeart/2009/3/layout/StepUpProcess"/>
    <dgm:cxn modelId="{A5BA03B8-BCCC-4D0A-8E46-516F7355659D}" type="presParOf" srcId="{6ED7666A-BE91-4ACD-88EB-D0BEFF198368}" destId="{88AEF176-C24B-4DD9-8A66-E92D15A9A8FE}" srcOrd="0" destOrd="0" presId="urn:microsoft.com/office/officeart/2009/3/layout/StepUpProcess"/>
    <dgm:cxn modelId="{D708C83A-1DAF-4E0B-AD42-086C312161A2}" type="presParOf" srcId="{6ED7666A-BE91-4ACD-88EB-D0BEFF198368}" destId="{4E0BBB7F-1875-44CB-B69C-B0319A0B67F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6150D-E1E0-4426-8CCC-D33D53903105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4A0C0-F5F3-44AD-A88C-B03E93ADFA25}">
      <dsp:nvSpPr>
        <dsp:cNvPr id="0" name=""/>
        <dsp:cNvSpPr/>
      </dsp:nvSpPr>
      <dsp:spPr>
        <a:xfrm>
          <a:off x="11296" y="1305401"/>
          <a:ext cx="3384708" cy="17405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600" kern="1200" dirty="0" err="1"/>
            <a:t>Formulated</a:t>
          </a:r>
          <a:r>
            <a:rPr lang="nb-NO" sz="3600" kern="1200" dirty="0"/>
            <a:t> a </a:t>
          </a:r>
          <a:r>
            <a:rPr lang="nb-NO" sz="3600" kern="1200" dirty="0" err="1"/>
            <a:t>national</a:t>
          </a:r>
          <a:r>
            <a:rPr lang="nb-NO" sz="3600" kern="1200" dirty="0"/>
            <a:t> </a:t>
          </a:r>
          <a:r>
            <a:rPr lang="nb-NO" sz="3600" kern="1200" dirty="0" err="1"/>
            <a:t>project</a:t>
          </a:r>
          <a:endParaRPr lang="nb-NO" sz="3600" kern="1200" dirty="0"/>
        </a:p>
      </dsp:txBody>
      <dsp:txXfrm>
        <a:off x="96262" y="1390367"/>
        <a:ext cx="3214776" cy="1570603"/>
      </dsp:txXfrm>
    </dsp:sp>
    <dsp:sp modelId="{8E87401B-1962-4053-887C-1C05BDF7A245}">
      <dsp:nvSpPr>
        <dsp:cNvPr id="0" name=""/>
        <dsp:cNvSpPr/>
      </dsp:nvSpPr>
      <dsp:spPr>
        <a:xfrm>
          <a:off x="3565445" y="1305401"/>
          <a:ext cx="3384708" cy="1740535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600" kern="1200" dirty="0"/>
            <a:t>Applied for </a:t>
          </a:r>
          <a:r>
            <a:rPr lang="nb-NO" sz="3600" kern="1200" dirty="0" err="1"/>
            <a:t>funding</a:t>
          </a:r>
          <a:endParaRPr lang="nb-NO" sz="3600" kern="1200" dirty="0"/>
        </a:p>
      </dsp:txBody>
      <dsp:txXfrm>
        <a:off x="3650411" y="1390367"/>
        <a:ext cx="3214776" cy="1570603"/>
      </dsp:txXfrm>
    </dsp:sp>
    <dsp:sp modelId="{06C6780C-84F0-4676-9D2C-3489BD9433ED}">
      <dsp:nvSpPr>
        <dsp:cNvPr id="0" name=""/>
        <dsp:cNvSpPr/>
      </dsp:nvSpPr>
      <dsp:spPr>
        <a:xfrm>
          <a:off x="7119595" y="1305401"/>
          <a:ext cx="3384708" cy="1740535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600" kern="1200" dirty="0"/>
            <a:t>Started March 2023</a:t>
          </a:r>
        </a:p>
      </dsp:txBody>
      <dsp:txXfrm>
        <a:off x="7204561" y="1390367"/>
        <a:ext cx="3214776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82D3F-7F00-4B99-92A2-F257487FE69A}">
      <dsp:nvSpPr>
        <dsp:cNvPr id="0" name=""/>
        <dsp:cNvSpPr/>
      </dsp:nvSpPr>
      <dsp:spPr>
        <a:xfrm rot="5400000">
          <a:off x="1353470" y="910060"/>
          <a:ext cx="1570346" cy="261302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2683C6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683C6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683C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683C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2683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B2FCEF-2D90-44AF-B770-7E36DEFBDDA2}">
      <dsp:nvSpPr>
        <dsp:cNvPr id="0" name=""/>
        <dsp:cNvSpPr/>
      </dsp:nvSpPr>
      <dsp:spPr>
        <a:xfrm>
          <a:off x="1091340" y="1690790"/>
          <a:ext cx="2359050" cy="206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1. </a:t>
          </a:r>
          <a:r>
            <a:rPr lang="nb-NO" sz="23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Finding</a:t>
          </a:r>
          <a:r>
            <a:rPr lang="nb-NO" sz="23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sz="23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volunteers</a:t>
          </a:r>
          <a:r>
            <a:rPr lang="nb-NO" sz="23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Training of </a:t>
          </a:r>
          <a:r>
            <a:rPr lang="nb-NO" sz="2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volunteers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Contact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sz="2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school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 </a:t>
          </a:r>
        </a:p>
      </dsp:txBody>
      <dsp:txXfrm>
        <a:off x="1091340" y="1690790"/>
        <a:ext cx="2359050" cy="2067845"/>
      </dsp:txXfrm>
    </dsp:sp>
    <dsp:sp modelId="{E9CF2305-DFFE-4D01-82C8-9F664543B81E}">
      <dsp:nvSpPr>
        <dsp:cNvPr id="0" name=""/>
        <dsp:cNvSpPr/>
      </dsp:nvSpPr>
      <dsp:spPr>
        <a:xfrm>
          <a:off x="3005286" y="717686"/>
          <a:ext cx="445103" cy="445103"/>
        </a:xfrm>
        <a:prstGeom prst="triangle">
          <a:avLst>
            <a:gd name="adj" fmla="val 100000"/>
          </a:avLst>
        </a:prstGeom>
        <a:gradFill rotWithShape="0">
          <a:gsLst>
            <a:gs pos="0">
              <a:srgbClr val="28C4CC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28C4CC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28C4CC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28C4CC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28C4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ACA8E4-D1FF-457E-AB3F-427082A96C93}">
      <dsp:nvSpPr>
        <dsp:cNvPr id="0" name=""/>
        <dsp:cNvSpPr/>
      </dsp:nvSpPr>
      <dsp:spPr>
        <a:xfrm rot="5400000">
          <a:off x="4241408" y="195437"/>
          <a:ext cx="1570346" cy="261302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42BA97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42BA97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42BA97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42BA97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42BA9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FCF19A-4BCC-4888-8233-FCE91A55F3AB}">
      <dsp:nvSpPr>
        <dsp:cNvPr id="0" name=""/>
        <dsp:cNvSpPr/>
      </dsp:nvSpPr>
      <dsp:spPr>
        <a:xfrm>
          <a:off x="3979278" y="976167"/>
          <a:ext cx="2359050" cy="206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2. At School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ALL </a:t>
          </a:r>
          <a:r>
            <a:rPr lang="nb-NO" sz="2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pupils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sz="2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get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bridge intro.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During </a:t>
          </a:r>
          <a:r>
            <a:rPr lang="nb-NO" sz="2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school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sz="2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hours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(2h).</a:t>
          </a:r>
        </a:p>
      </dsp:txBody>
      <dsp:txXfrm>
        <a:off x="3979278" y="976167"/>
        <a:ext cx="2359050" cy="2067845"/>
      </dsp:txXfrm>
    </dsp:sp>
    <dsp:sp modelId="{61808376-0053-4BBB-8A8A-A844BD209CD9}">
      <dsp:nvSpPr>
        <dsp:cNvPr id="0" name=""/>
        <dsp:cNvSpPr/>
      </dsp:nvSpPr>
      <dsp:spPr>
        <a:xfrm>
          <a:off x="5893225" y="3063"/>
          <a:ext cx="445103" cy="445103"/>
        </a:xfrm>
        <a:prstGeom prst="triangle">
          <a:avLst>
            <a:gd name="adj" fmla="val 100000"/>
          </a:avLst>
        </a:prstGeom>
        <a:gradFill rotWithShape="0">
          <a:gsLst>
            <a:gs pos="0">
              <a:srgbClr val="3E8853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3E8853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3E885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3E885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3E885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AEF176-C24B-4DD9-8A66-E92D15A9A8FE}">
      <dsp:nvSpPr>
        <dsp:cNvPr id="0" name=""/>
        <dsp:cNvSpPr/>
      </dsp:nvSpPr>
      <dsp:spPr>
        <a:xfrm rot="5400000">
          <a:off x="7129346" y="-519185"/>
          <a:ext cx="1570346" cy="261302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62A39F">
                <a:hueOff val="0"/>
                <a:satOff val="0"/>
                <a:lumOff val="0"/>
                <a:alphaOff val="0"/>
                <a:shade val="85000"/>
                <a:satMod val="130000"/>
              </a:srgbClr>
            </a:gs>
            <a:gs pos="34000">
              <a:srgbClr val="62A39F">
                <a:hueOff val="0"/>
                <a:satOff val="0"/>
                <a:lumOff val="0"/>
                <a:alphaOff val="0"/>
                <a:shade val="87000"/>
                <a:satMod val="125000"/>
              </a:srgbClr>
            </a:gs>
            <a:gs pos="70000">
              <a:srgbClr val="62A39F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rgbClr>
            </a:gs>
            <a:gs pos="100000">
              <a:srgbClr val="62A39F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rgb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rgbClr val="62A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0BBB7F-1875-44CB-B69C-B0319A0B67F4}">
      <dsp:nvSpPr>
        <dsp:cNvPr id="0" name=""/>
        <dsp:cNvSpPr/>
      </dsp:nvSpPr>
      <dsp:spPr>
        <a:xfrm>
          <a:off x="6867216" y="261544"/>
          <a:ext cx="2359050" cy="206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3. </a:t>
          </a:r>
          <a:r>
            <a:rPr lang="nb-NO" sz="23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A</a:t>
          </a:r>
          <a:r>
            <a:rPr lang="nb-NO" sz="2300" b="1" kern="1200" dirty="0" err="1"/>
            <a:t>fter-school</a:t>
          </a:r>
          <a:r>
            <a:rPr lang="nb-NO" sz="2300" b="1" kern="1200" dirty="0"/>
            <a:t> bridge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. </a:t>
          </a:r>
          <a:r>
            <a:rPr lang="nb-NO" sz="23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Established</a:t>
          </a:r>
          <a:r>
            <a:rPr lang="nb-NO" sz="2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w Cen MT" panose="020F0502020204030204"/>
              <a:ea typeface="+mn-ea"/>
              <a:cs typeface="+mn-cs"/>
            </a:rPr>
            <a:t> </a:t>
          </a:r>
          <a:r>
            <a:rPr lang="nb-NO" sz="2300" kern="1200" dirty="0" err="1"/>
            <a:t>immediately</a:t>
          </a:r>
          <a:r>
            <a:rPr lang="nb-NO" sz="2300" kern="1200" dirty="0"/>
            <a:t> </a:t>
          </a:r>
          <a:r>
            <a:rPr lang="nb-NO" sz="2300" kern="1200" dirty="0" err="1"/>
            <a:t>after</a:t>
          </a:r>
          <a:r>
            <a:rPr lang="nb-NO" sz="2300" kern="1200" dirty="0"/>
            <a:t> visit to </a:t>
          </a:r>
          <a:r>
            <a:rPr lang="nb-NO" sz="2300" kern="1200" dirty="0" err="1"/>
            <a:t>school</a:t>
          </a:r>
          <a:endParaRPr lang="nb-NO" sz="2300" kern="1200" dirty="0"/>
        </a:p>
      </dsp:txBody>
      <dsp:txXfrm>
        <a:off x="6867216" y="261544"/>
        <a:ext cx="2359050" cy="206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9E8BE-E74E-4D64-A075-B1E3367C629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0CF8-8FFB-458C-8F40-330C871C36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62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</a:t>
            </a:r>
            <a:r>
              <a:rPr lang="nb-NO" dirty="0" err="1"/>
              <a:t>totally</a:t>
            </a:r>
            <a:r>
              <a:rPr lang="nb-NO" dirty="0"/>
              <a:t> understand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think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of my talk is a bit dull. </a:t>
            </a:r>
            <a:r>
              <a:rPr lang="nb-NO" dirty="0" err="1"/>
              <a:t>But</a:t>
            </a:r>
            <a:r>
              <a:rPr lang="nb-NO" dirty="0"/>
              <a:t> I </a:t>
            </a:r>
            <a:r>
              <a:rPr lang="nb-NO" dirty="0" err="1"/>
              <a:t>believe</a:t>
            </a:r>
            <a:r>
              <a:rPr lang="nb-NO" dirty="0"/>
              <a:t>,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changing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perspective</a:t>
            </a:r>
            <a:r>
              <a:rPr lang="nb-NO" dirty="0"/>
              <a:t> to bridge </a:t>
            </a:r>
            <a:r>
              <a:rPr lang="nb-NO" dirty="0" err="1"/>
              <a:t>mainly</a:t>
            </a:r>
            <a:r>
              <a:rPr lang="nb-NO" dirty="0"/>
              <a:t> </a:t>
            </a:r>
            <a:r>
              <a:rPr lang="nb-NO" dirty="0" err="1"/>
              <a:t>being</a:t>
            </a:r>
            <a:r>
              <a:rPr lang="nb-NO" dirty="0"/>
              <a:t> an </a:t>
            </a:r>
            <a:r>
              <a:rPr lang="nb-NO" dirty="0" err="1"/>
              <a:t>inclusive</a:t>
            </a:r>
            <a:r>
              <a:rPr lang="nb-NO" dirty="0"/>
              <a:t> </a:t>
            </a:r>
            <a:r>
              <a:rPr lang="nb-NO" dirty="0" err="1"/>
              <a:t>activity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key</a:t>
            </a:r>
            <a:r>
              <a:rPr lang="nb-NO" dirty="0"/>
              <a:t> </a:t>
            </a:r>
            <a:r>
              <a:rPr lang="nb-NO" dirty="0" err="1"/>
              <a:t>factor</a:t>
            </a:r>
            <a:r>
              <a:rPr lang="nb-NO" dirty="0"/>
              <a:t> to </a:t>
            </a:r>
            <a:r>
              <a:rPr lang="nb-NO" dirty="0" err="1"/>
              <a:t>succeeding</a:t>
            </a:r>
            <a:r>
              <a:rPr lang="nb-NO" dirty="0"/>
              <a:t> in </a:t>
            </a:r>
            <a:r>
              <a:rPr lang="nb-NO" dirty="0" err="1"/>
              <a:t>creating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bridge </a:t>
            </a:r>
            <a:r>
              <a:rPr lang="nb-NO" dirty="0" err="1"/>
              <a:t>groups</a:t>
            </a:r>
            <a:r>
              <a:rPr lang="nb-NO" dirty="0"/>
              <a:t> for kids, and to </a:t>
            </a:r>
            <a:r>
              <a:rPr lang="nb-NO" dirty="0" err="1"/>
              <a:t>gain</a:t>
            </a:r>
            <a:r>
              <a:rPr lang="nb-NO" dirty="0"/>
              <a:t> </a:t>
            </a:r>
            <a:r>
              <a:rPr lang="nb-NO" dirty="0" err="1"/>
              <a:t>access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system.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90BBD-FCEA-4FA1-836F-1CE0730D46F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620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</a:t>
            </a:r>
            <a:r>
              <a:rPr lang="nb-NO" dirty="0" err="1"/>
              <a:t>easy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follow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contact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and </a:t>
            </a:r>
            <a:r>
              <a:rPr lang="nb-NO" dirty="0" err="1"/>
              <a:t>say</a:t>
            </a:r>
            <a:r>
              <a:rPr lang="nb-NO" dirty="0"/>
              <a:t>, </a:t>
            </a:r>
            <a:r>
              <a:rPr lang="nb-NO" dirty="0" err="1"/>
              <a:t>hey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this</a:t>
            </a:r>
            <a:r>
              <a:rPr lang="nb-NO" dirty="0"/>
              <a:t> offer for </a:t>
            </a:r>
            <a:r>
              <a:rPr lang="nb-NO" dirty="0" err="1"/>
              <a:t>you</a:t>
            </a:r>
            <a:r>
              <a:rPr lang="nb-NO" dirty="0"/>
              <a:t>.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chosen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a </a:t>
            </a:r>
            <a:r>
              <a:rPr lang="nb-NO" dirty="0" err="1"/>
              <a:t>chance</a:t>
            </a:r>
            <a:r>
              <a:rPr lang="nb-NO" dirty="0"/>
              <a:t> to be a part of Norwegian School Bridge </a:t>
            </a:r>
            <a:r>
              <a:rPr lang="nb-NO" dirty="0" err="1"/>
              <a:t>project</a:t>
            </a:r>
            <a:r>
              <a:rPr lang="nb-NO" dirty="0"/>
              <a:t>. </a:t>
            </a:r>
            <a:r>
              <a:rPr lang="nb-NO" dirty="0" err="1"/>
              <a:t>Only</a:t>
            </a:r>
            <a:r>
              <a:rPr lang="nb-NO" dirty="0"/>
              <a:t> 25 </a:t>
            </a:r>
            <a:r>
              <a:rPr lang="nb-NO" dirty="0" err="1"/>
              <a:t>schools</a:t>
            </a:r>
            <a:r>
              <a:rPr lang="nb-NO" dirty="0"/>
              <a:t> </a:t>
            </a:r>
            <a:r>
              <a:rPr lang="nb-NO" dirty="0" err="1"/>
              <a:t>nationally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chance</a:t>
            </a:r>
            <a:r>
              <a:rPr lang="nb-NO" dirty="0"/>
              <a:t>.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tell </a:t>
            </a:r>
            <a:r>
              <a:rPr lang="nb-NO" dirty="0" err="1"/>
              <a:t>how</a:t>
            </a:r>
            <a:r>
              <a:rPr lang="nb-NO" dirty="0"/>
              <a:t> bridge </a:t>
            </a:r>
            <a:r>
              <a:rPr lang="nb-NO" dirty="0" err="1"/>
              <a:t>fits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curriculum,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kids </a:t>
            </a:r>
            <a:r>
              <a:rPr lang="nb-NO" dirty="0" err="1"/>
              <a:t>get</a:t>
            </a:r>
            <a:r>
              <a:rPr lang="nb-NO" dirty="0"/>
              <a:t> (an </a:t>
            </a:r>
            <a:r>
              <a:rPr lang="nb-NO" dirty="0" err="1"/>
              <a:t>introduction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establish</a:t>
            </a:r>
            <a:r>
              <a:rPr lang="nb-NO" dirty="0"/>
              <a:t> 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after-school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bridge for kids</a:t>
            </a:r>
            <a:r>
              <a:rPr lang="nb-NO" dirty="0"/>
              <a:t>, </a:t>
            </a:r>
            <a:r>
              <a:rPr lang="nb-NO" dirty="0" err="1"/>
              <a:t>food</a:t>
            </a:r>
            <a:r>
              <a:rPr lang="nb-NO" dirty="0"/>
              <a:t>, bridge </a:t>
            </a:r>
            <a:r>
              <a:rPr lang="nb-NO" dirty="0" err="1"/>
              <a:t>equipment</a:t>
            </a:r>
            <a:r>
              <a:rPr lang="nb-NO" dirty="0"/>
              <a:t> – </a:t>
            </a:r>
            <a:r>
              <a:rPr lang="nb-NO" dirty="0" err="1"/>
              <a:t>it’s</a:t>
            </a:r>
            <a:r>
              <a:rPr lang="nb-NO" dirty="0"/>
              <a:t> all </a:t>
            </a:r>
            <a:r>
              <a:rPr lang="nb-NO" dirty="0" err="1"/>
              <a:t>free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parents</a:t>
            </a:r>
            <a:r>
              <a:rPr lang="nb-NO" dirty="0"/>
              <a:t>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90BBD-FCEA-4FA1-836F-1CE0730D46F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0152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We’re</a:t>
            </a:r>
            <a:r>
              <a:rPr lang="nb-NO" dirty="0"/>
              <a:t> </a:t>
            </a:r>
            <a:r>
              <a:rPr lang="nb-NO" dirty="0" err="1"/>
              <a:t>careful</a:t>
            </a:r>
            <a:r>
              <a:rPr lang="nb-NO" dirty="0"/>
              <a:t> not to ask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: </a:t>
            </a:r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hours</a:t>
            </a:r>
            <a:r>
              <a:rPr lang="nb-NO" dirty="0"/>
              <a:t> for an </a:t>
            </a:r>
            <a:r>
              <a:rPr lang="nb-NO" dirty="0" err="1"/>
              <a:t>introduction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, </a:t>
            </a:r>
            <a:r>
              <a:rPr lang="nb-NO" dirty="0" err="1"/>
              <a:t>mandatory</a:t>
            </a:r>
            <a:r>
              <a:rPr lang="nb-NO" dirty="0"/>
              <a:t> for all </a:t>
            </a:r>
            <a:r>
              <a:rPr lang="nb-NO" dirty="0" err="1"/>
              <a:t>pupils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class</a:t>
            </a:r>
            <a:r>
              <a:rPr lang="nb-NO" dirty="0"/>
              <a:t>, is </a:t>
            </a:r>
            <a:r>
              <a:rPr lang="nb-NO" dirty="0" err="1"/>
              <a:t>enough</a:t>
            </a:r>
            <a:r>
              <a:rPr lang="nb-NO" dirty="0"/>
              <a:t> to </a:t>
            </a:r>
            <a:r>
              <a:rPr lang="nb-NO" dirty="0" err="1"/>
              <a:t>give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kids a </a:t>
            </a:r>
            <a:r>
              <a:rPr lang="nb-NO" dirty="0" err="1"/>
              <a:t>feel</a:t>
            </a:r>
            <a:r>
              <a:rPr lang="nb-NO" dirty="0"/>
              <a:t> of </a:t>
            </a:r>
            <a:r>
              <a:rPr lang="nb-NO" dirty="0" err="1"/>
              <a:t>the</a:t>
            </a:r>
            <a:r>
              <a:rPr lang="nb-NO" dirty="0"/>
              <a:t> game. </a:t>
            </a:r>
          </a:p>
          <a:p>
            <a:endParaRPr lang="nb-NO" dirty="0"/>
          </a:p>
          <a:p>
            <a:r>
              <a:rPr lang="en-US" dirty="0"/>
              <a:t>It is absolutely necessary to get these two hours to catch their interest, because no one will attend to an activity of something gibberish they have never heard of.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90BBD-FCEA-4FA1-836F-1CE0730D46F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9279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 </a:t>
            </a:r>
            <a:r>
              <a:rPr lang="nb-NO" dirty="0" err="1"/>
              <a:t>few</a:t>
            </a:r>
            <a:r>
              <a:rPr lang="nb-NO" dirty="0"/>
              <a:t> </a:t>
            </a:r>
            <a:r>
              <a:rPr lang="nb-NO" dirty="0" err="1"/>
              <a:t>years</a:t>
            </a:r>
            <a:r>
              <a:rPr lang="nb-NO" dirty="0"/>
              <a:t> </a:t>
            </a:r>
            <a:r>
              <a:rPr lang="nb-NO" dirty="0" err="1"/>
              <a:t>ago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used to </a:t>
            </a:r>
            <a:r>
              <a:rPr lang="nb-NO" dirty="0" err="1"/>
              <a:t>think</a:t>
            </a:r>
            <a:r>
              <a:rPr lang="nb-NO" dirty="0"/>
              <a:t>: How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kids to play bridge? How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encourage</a:t>
            </a:r>
            <a:r>
              <a:rPr lang="nb-NO" dirty="0"/>
              <a:t> </a:t>
            </a:r>
            <a:r>
              <a:rPr lang="nb-NO" dirty="0" err="1"/>
              <a:t>parents</a:t>
            </a:r>
            <a:r>
              <a:rPr lang="nb-NO" dirty="0"/>
              <a:t> to bring </a:t>
            </a:r>
            <a:r>
              <a:rPr lang="nb-NO" dirty="0" err="1"/>
              <a:t>the</a:t>
            </a:r>
            <a:r>
              <a:rPr lang="nb-NO" dirty="0"/>
              <a:t> kids to </a:t>
            </a:r>
            <a:r>
              <a:rPr lang="nb-NO" dirty="0" err="1"/>
              <a:t>youth</a:t>
            </a:r>
            <a:r>
              <a:rPr lang="nb-NO" dirty="0"/>
              <a:t> camps.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changed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perspective</a:t>
            </a:r>
            <a:r>
              <a:rPr lang="nb-NO" dirty="0"/>
              <a:t> to: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skills and </a:t>
            </a:r>
            <a:r>
              <a:rPr lang="nb-NO" dirty="0" err="1"/>
              <a:t>activities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offer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child</a:t>
            </a:r>
            <a:r>
              <a:rPr lang="nb-NO" dirty="0"/>
              <a:t>, it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rewarding</a:t>
            </a:r>
            <a:r>
              <a:rPr lang="nb-NO" dirty="0"/>
              <a:t> and </a:t>
            </a:r>
            <a:r>
              <a:rPr lang="nb-NO" dirty="0" err="1"/>
              <a:t>fun</a:t>
            </a:r>
            <a:r>
              <a:rPr lang="nb-NO" dirty="0"/>
              <a:t> </a:t>
            </a:r>
            <a:r>
              <a:rPr lang="nb-NO" dirty="0" err="1"/>
              <a:t>both</a:t>
            </a:r>
            <a:r>
              <a:rPr lang="nb-NO" dirty="0"/>
              <a:t> in a </a:t>
            </a:r>
            <a:r>
              <a:rPr lang="nb-NO" dirty="0" err="1"/>
              <a:t>short</a:t>
            </a:r>
            <a:r>
              <a:rPr lang="nb-NO" dirty="0"/>
              <a:t> and </a:t>
            </a:r>
            <a:r>
              <a:rPr lang="nb-NO" dirty="0" err="1"/>
              <a:t>long</a:t>
            </a:r>
            <a:r>
              <a:rPr lang="nb-NO" dirty="0"/>
              <a:t> term </a:t>
            </a:r>
            <a:r>
              <a:rPr lang="nb-NO" dirty="0" err="1"/>
              <a:t>perspective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message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 </a:t>
            </a:r>
            <a:r>
              <a:rPr lang="nb-NO" dirty="0" err="1"/>
              <a:t>received</a:t>
            </a:r>
            <a:r>
              <a:rPr lang="nb-NO" dirty="0"/>
              <a:t>. </a:t>
            </a:r>
          </a:p>
          <a:p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talk </a:t>
            </a:r>
            <a:r>
              <a:rPr lang="nb-NO" dirty="0" err="1"/>
              <a:t>about</a:t>
            </a:r>
            <a:r>
              <a:rPr lang="nb-NO" dirty="0"/>
              <a:t> 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benefits</a:t>
            </a:r>
            <a:r>
              <a:rPr lang="nb-NO" dirty="0"/>
              <a:t> of bridge – </a:t>
            </a:r>
            <a:r>
              <a:rPr lang="nb-NO" dirty="0" err="1"/>
              <a:t>local</a:t>
            </a:r>
            <a:r>
              <a:rPr lang="nb-NO" dirty="0"/>
              <a:t> and global </a:t>
            </a:r>
            <a:r>
              <a:rPr lang="nb-NO" dirty="0" err="1"/>
              <a:t>network</a:t>
            </a:r>
            <a:r>
              <a:rPr lang="nb-NO" dirty="0"/>
              <a:t>, </a:t>
            </a:r>
            <a:r>
              <a:rPr lang="nb-NO" dirty="0" err="1"/>
              <a:t>better</a:t>
            </a:r>
            <a:r>
              <a:rPr lang="nb-NO" dirty="0"/>
              <a:t> </a:t>
            </a:r>
            <a:r>
              <a:rPr lang="nb-NO" dirty="0" err="1"/>
              <a:t>social</a:t>
            </a:r>
            <a:r>
              <a:rPr lang="nb-NO" dirty="0"/>
              <a:t> skills, problem </a:t>
            </a:r>
            <a:r>
              <a:rPr lang="nb-NO" dirty="0" err="1"/>
              <a:t>solving</a:t>
            </a:r>
            <a:r>
              <a:rPr lang="nb-NO" dirty="0"/>
              <a:t> skills, training </a:t>
            </a:r>
            <a:r>
              <a:rPr lang="nb-NO" dirty="0" err="1"/>
              <a:t>math</a:t>
            </a:r>
            <a:r>
              <a:rPr lang="nb-NO" dirty="0"/>
              <a:t>, travel,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friends</a:t>
            </a:r>
            <a:r>
              <a:rPr lang="nb-NO" dirty="0"/>
              <a:t>, studies </a:t>
            </a:r>
            <a:r>
              <a:rPr lang="nb-NO" dirty="0" err="1"/>
              <a:t>indicates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delay</a:t>
            </a:r>
            <a:r>
              <a:rPr lang="nb-NO" dirty="0"/>
              <a:t> of dementia,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society</a:t>
            </a:r>
            <a:r>
              <a:rPr lang="nb-NO" dirty="0"/>
              <a:t> sees and </a:t>
            </a:r>
            <a:r>
              <a:rPr lang="nb-NO" dirty="0" err="1"/>
              <a:t>accepts</a:t>
            </a:r>
            <a:r>
              <a:rPr lang="nb-NO" dirty="0"/>
              <a:t> bridge in a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way</a:t>
            </a:r>
            <a:r>
              <a:rPr lang="nb-NO" dirty="0"/>
              <a:t>. 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And, </a:t>
            </a:r>
            <a:r>
              <a:rPr lang="nb-NO" dirty="0" err="1"/>
              <a:t>also</a:t>
            </a:r>
            <a:r>
              <a:rPr lang="nb-NO" dirty="0"/>
              <a:t>, A LOT </a:t>
            </a:r>
            <a:r>
              <a:rPr lang="nb-NO" dirty="0" err="1"/>
              <a:t>easier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funding</a:t>
            </a:r>
            <a:r>
              <a:rPr lang="nb-NO" dirty="0"/>
              <a:t>. 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5128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380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a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varied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of kids. </a:t>
            </a:r>
            <a:r>
              <a:rPr lang="nb-NO" dirty="0" err="1"/>
              <a:t>We’ll</a:t>
            </a:r>
            <a:r>
              <a:rPr lang="nb-NO" dirty="0"/>
              <a:t> </a:t>
            </a:r>
            <a:r>
              <a:rPr lang="nb-NO" dirty="0" err="1"/>
              <a:t>embrace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. </a:t>
            </a:r>
            <a:r>
              <a:rPr lang="nb-NO" dirty="0" err="1"/>
              <a:t>Look</a:t>
            </a:r>
            <a:r>
              <a:rPr lang="nb-NO" dirty="0"/>
              <a:t> </a:t>
            </a:r>
            <a:r>
              <a:rPr lang="nb-NO" dirty="0" err="1"/>
              <a:t>around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bridgeclub</a:t>
            </a:r>
            <a:r>
              <a:rPr lang="nb-NO" dirty="0"/>
              <a:t> –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ever </a:t>
            </a:r>
            <a:r>
              <a:rPr lang="nb-NO" dirty="0" err="1"/>
              <a:t>find</a:t>
            </a:r>
            <a:r>
              <a:rPr lang="nb-NO" dirty="0"/>
              <a:t> a more </a:t>
            </a:r>
            <a:r>
              <a:rPr lang="nb-NO" dirty="0" err="1"/>
              <a:t>diverce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?</a:t>
            </a:r>
          </a:p>
          <a:p>
            <a:endParaRPr lang="nb-NO" dirty="0"/>
          </a:p>
          <a:p>
            <a:r>
              <a:rPr lang="nb-NO" dirty="0"/>
              <a:t>Kids start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journey</a:t>
            </a:r>
            <a:r>
              <a:rPr lang="nb-NO" dirty="0"/>
              <a:t> at a different stage </a:t>
            </a:r>
            <a:r>
              <a:rPr lang="nb-NO" dirty="0" err="1"/>
              <a:t>than</a:t>
            </a:r>
            <a:r>
              <a:rPr lang="nb-NO" dirty="0"/>
              <a:t> an adult. </a:t>
            </a:r>
            <a:r>
              <a:rPr lang="nb-NO" dirty="0" err="1"/>
              <a:t>They</a:t>
            </a:r>
            <a:r>
              <a:rPr lang="nb-NO" dirty="0"/>
              <a:t> dont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name</a:t>
            </a:r>
            <a:r>
              <a:rPr lang="nb-NO" dirty="0"/>
              <a:t>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suits</a:t>
            </a:r>
            <a:r>
              <a:rPr lang="nb-NO" dirty="0"/>
              <a:t> or </a:t>
            </a:r>
            <a:r>
              <a:rPr lang="nb-NO" dirty="0" err="1"/>
              <a:t>the</a:t>
            </a:r>
            <a:r>
              <a:rPr lang="nb-NO" dirty="0"/>
              <a:t> ranking ot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cards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have to </a:t>
            </a:r>
            <a:r>
              <a:rPr lang="nb-NO" dirty="0" err="1"/>
              <a:t>accept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have to start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child</a:t>
            </a:r>
            <a:r>
              <a:rPr lang="nb-NO" dirty="0"/>
              <a:t> is, and </a:t>
            </a:r>
            <a:r>
              <a:rPr lang="nb-NO" dirty="0" err="1"/>
              <a:t>realize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to </a:t>
            </a:r>
            <a:r>
              <a:rPr lang="nb-NO" dirty="0" err="1"/>
              <a:t>learn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thing</a:t>
            </a:r>
            <a:r>
              <a:rPr lang="nb-NO" dirty="0"/>
              <a:t> at a time, and </a:t>
            </a:r>
            <a:r>
              <a:rPr lang="nb-NO" dirty="0" err="1"/>
              <a:t>we</a:t>
            </a:r>
            <a:r>
              <a:rPr lang="nb-NO" dirty="0"/>
              <a:t> start </a:t>
            </a:r>
            <a:r>
              <a:rPr lang="nb-NO" dirty="0" err="1"/>
              <a:t>practicing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name</a:t>
            </a:r>
            <a:r>
              <a:rPr lang="nb-NO" dirty="0"/>
              <a:t>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suits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Adults have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ability</a:t>
            </a:r>
            <a:r>
              <a:rPr lang="nb-NO" dirty="0"/>
              <a:t> to </a:t>
            </a:r>
            <a:r>
              <a:rPr lang="nb-NO" dirty="0" err="1"/>
              <a:t>regulate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feelings. If a kid is </a:t>
            </a:r>
            <a:r>
              <a:rPr lang="nb-NO" dirty="0" err="1"/>
              <a:t>bored</a:t>
            </a:r>
            <a:r>
              <a:rPr lang="nb-NO" dirty="0"/>
              <a:t>, happy or </a:t>
            </a:r>
            <a:r>
              <a:rPr lang="nb-NO" dirty="0" err="1"/>
              <a:t>angry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NOT miss </a:t>
            </a:r>
            <a:r>
              <a:rPr lang="nb-NO" dirty="0" err="1"/>
              <a:t>it!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63F95-FC79-400C-A4B2-022772C6111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794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Within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bridge intro,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establish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bridge. </a:t>
            </a:r>
            <a:r>
              <a:rPr lang="nb-NO" dirty="0" err="1"/>
              <a:t>We</a:t>
            </a:r>
            <a:r>
              <a:rPr lang="nb-NO" dirty="0"/>
              <a:t> have a lot of </a:t>
            </a:r>
            <a:r>
              <a:rPr lang="nb-NO" dirty="0" err="1"/>
              <a:t>retired</a:t>
            </a:r>
            <a:r>
              <a:rPr lang="nb-NO" dirty="0"/>
              <a:t> </a:t>
            </a:r>
            <a:r>
              <a:rPr lang="nb-NO" dirty="0" err="1"/>
              <a:t>members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might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as a </a:t>
            </a:r>
            <a:r>
              <a:rPr lang="nb-NO" dirty="0" err="1"/>
              <a:t>weekness</a:t>
            </a:r>
            <a:r>
              <a:rPr lang="nb-NO" dirty="0"/>
              <a:t>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organization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healthy</a:t>
            </a:r>
            <a:r>
              <a:rPr lang="nb-NO" dirty="0"/>
              <a:t> </a:t>
            </a:r>
            <a:r>
              <a:rPr lang="nb-NO" dirty="0" err="1"/>
              <a:t>youngish</a:t>
            </a:r>
            <a:r>
              <a:rPr lang="nb-NO" dirty="0"/>
              <a:t> </a:t>
            </a:r>
            <a:r>
              <a:rPr lang="nb-NO" dirty="0" err="1"/>
              <a:t>newly</a:t>
            </a:r>
            <a:r>
              <a:rPr lang="nb-NO" dirty="0"/>
              <a:t> </a:t>
            </a:r>
            <a:r>
              <a:rPr lang="nb-NO" dirty="0" err="1"/>
              <a:t>retired</a:t>
            </a:r>
            <a:r>
              <a:rPr lang="nb-NO" dirty="0"/>
              <a:t> </a:t>
            </a:r>
            <a:r>
              <a:rPr lang="nb-NO" dirty="0" err="1"/>
              <a:t>people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a huge </a:t>
            </a:r>
            <a:r>
              <a:rPr lang="nb-NO" dirty="0" err="1"/>
              <a:t>resource</a:t>
            </a:r>
            <a:r>
              <a:rPr lang="nb-NO" dirty="0"/>
              <a:t>, and it </a:t>
            </a:r>
            <a:r>
              <a:rPr lang="nb-NO" dirty="0" err="1"/>
              <a:t>also</a:t>
            </a:r>
            <a:r>
              <a:rPr lang="nb-NO" dirty="0"/>
              <a:t> offers </a:t>
            </a:r>
            <a:r>
              <a:rPr lang="nb-NO" dirty="0" err="1"/>
              <a:t>possibilities</a:t>
            </a:r>
            <a:r>
              <a:rPr lang="nb-NO" dirty="0"/>
              <a:t> to </a:t>
            </a:r>
            <a:r>
              <a:rPr lang="nb-NO" dirty="0" err="1"/>
              <a:t>arrange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bridge for kids </a:t>
            </a:r>
            <a:r>
              <a:rPr lang="nb-NO" dirty="0" err="1"/>
              <a:t>mid</a:t>
            </a:r>
            <a:r>
              <a:rPr lang="nb-NO" dirty="0"/>
              <a:t> </a:t>
            </a:r>
            <a:r>
              <a:rPr lang="nb-NO" dirty="0" err="1"/>
              <a:t>day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90BBD-FCEA-4FA1-836F-1CE0730D46F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3776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We</a:t>
            </a:r>
            <a:r>
              <a:rPr lang="nb-NO" dirty="0"/>
              <a:t> have to talk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motivations</a:t>
            </a:r>
            <a:r>
              <a:rPr lang="nb-NO" dirty="0"/>
              <a:t>, and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motivations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change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820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kids </a:t>
            </a:r>
            <a:r>
              <a:rPr lang="nb-NO" dirty="0" err="1"/>
              <a:t>with</a:t>
            </a:r>
            <a:r>
              <a:rPr lang="nb-NO" dirty="0"/>
              <a:t> all </a:t>
            </a:r>
            <a:r>
              <a:rPr lang="nb-NO" dirty="0" err="1"/>
              <a:t>kinds</a:t>
            </a:r>
            <a:r>
              <a:rPr lang="nb-NO" dirty="0"/>
              <a:t> of </a:t>
            </a:r>
            <a:r>
              <a:rPr lang="nb-NO" dirty="0" err="1"/>
              <a:t>motivations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journey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explain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a </a:t>
            </a:r>
            <a:r>
              <a:rPr lang="nb-NO" dirty="0" err="1"/>
              <a:t>sequence</a:t>
            </a:r>
            <a:r>
              <a:rPr lang="nb-NO" dirty="0"/>
              <a:t> is, and </a:t>
            </a:r>
            <a:r>
              <a:rPr lang="nb-NO" dirty="0" err="1"/>
              <a:t>why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lead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top</a:t>
            </a:r>
            <a:r>
              <a:rPr lang="nb-NO" dirty="0"/>
              <a:t> </a:t>
            </a:r>
            <a:r>
              <a:rPr lang="nb-NO" dirty="0" err="1"/>
              <a:t>card</a:t>
            </a:r>
            <a:r>
              <a:rPr lang="nb-NO" dirty="0"/>
              <a:t> to </a:t>
            </a:r>
            <a:r>
              <a:rPr lang="nb-NO" dirty="0" err="1"/>
              <a:t>communicate</a:t>
            </a:r>
            <a:r>
              <a:rPr lang="nb-NO" dirty="0"/>
              <a:t> and </a:t>
            </a:r>
            <a:r>
              <a:rPr lang="nb-NO" dirty="0" err="1"/>
              <a:t>collaborate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partner, </a:t>
            </a:r>
            <a:r>
              <a:rPr lang="nb-NO" dirty="0" err="1"/>
              <a:t>the</a:t>
            </a:r>
            <a:r>
              <a:rPr lang="nb-NO" dirty="0"/>
              <a:t> kids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potential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catch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relatively</a:t>
            </a:r>
            <a:r>
              <a:rPr lang="nb-NO" dirty="0"/>
              <a:t> fast.</a:t>
            </a:r>
          </a:p>
          <a:p>
            <a:endParaRPr lang="nb-NO" dirty="0"/>
          </a:p>
          <a:p>
            <a:r>
              <a:rPr lang="nb-NO" dirty="0"/>
              <a:t>This </a:t>
            </a:r>
            <a:r>
              <a:rPr lang="nb-NO" dirty="0" err="1"/>
              <a:t>does</a:t>
            </a:r>
            <a:r>
              <a:rPr lang="nb-NO" dirty="0"/>
              <a:t> not </a:t>
            </a:r>
            <a:r>
              <a:rPr lang="nb-NO" dirty="0" err="1"/>
              <a:t>mean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move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theme</a:t>
            </a:r>
            <a:r>
              <a:rPr lang="nb-NO" dirty="0"/>
              <a:t>!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loose</a:t>
            </a:r>
            <a:r>
              <a:rPr lang="nb-NO" dirty="0"/>
              <a:t> 90 %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. </a:t>
            </a:r>
            <a:r>
              <a:rPr lang="nb-NO" dirty="0" err="1"/>
              <a:t>Because</a:t>
            </a:r>
            <a:r>
              <a:rPr lang="nb-NO" dirty="0"/>
              <a:t> </a:t>
            </a:r>
            <a:r>
              <a:rPr lang="nb-NO" dirty="0" err="1"/>
              <a:t>everyone</a:t>
            </a:r>
            <a:r>
              <a:rPr lang="nb-NO" dirty="0"/>
              <a:t> </a:t>
            </a:r>
            <a:r>
              <a:rPr lang="nb-NO" dirty="0" err="1"/>
              <a:t>else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have to </a:t>
            </a:r>
            <a:r>
              <a:rPr lang="nb-NO" dirty="0" err="1"/>
              <a:t>practice</a:t>
            </a:r>
            <a:r>
              <a:rPr lang="nb-NO" dirty="0"/>
              <a:t> multiple times – </a:t>
            </a:r>
            <a:r>
              <a:rPr lang="nb-NO" dirty="0" err="1"/>
              <a:t>maybe</a:t>
            </a:r>
            <a:r>
              <a:rPr lang="nb-NO" dirty="0"/>
              <a:t> for </a:t>
            </a:r>
            <a:r>
              <a:rPr lang="nb-NO" dirty="0" err="1"/>
              <a:t>months</a:t>
            </a:r>
            <a:r>
              <a:rPr lang="nb-NO" dirty="0"/>
              <a:t>. And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wont</a:t>
            </a:r>
            <a:r>
              <a:rPr lang="nb-NO" dirty="0"/>
              <a:t> </a:t>
            </a:r>
            <a:r>
              <a:rPr lang="nb-NO" dirty="0" err="1"/>
              <a:t>even</a:t>
            </a:r>
            <a:r>
              <a:rPr lang="nb-NO" dirty="0"/>
              <a:t> spot </a:t>
            </a:r>
            <a:r>
              <a:rPr lang="nb-NO" dirty="0" err="1"/>
              <a:t>the</a:t>
            </a:r>
            <a:r>
              <a:rPr lang="nb-NO" dirty="0"/>
              <a:t> problem,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13 or, god </a:t>
            </a:r>
            <a:r>
              <a:rPr lang="nb-NO" dirty="0" err="1"/>
              <a:t>forbid</a:t>
            </a:r>
            <a:r>
              <a:rPr lang="nb-NO" dirty="0"/>
              <a:t>, 26 </a:t>
            </a:r>
            <a:r>
              <a:rPr lang="nb-NO" dirty="0" err="1"/>
              <a:t>cards</a:t>
            </a:r>
            <a:r>
              <a:rPr lang="nb-NO" dirty="0"/>
              <a:t>, and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might</a:t>
            </a:r>
            <a:r>
              <a:rPr lang="nb-NO" dirty="0"/>
              <a:t> not spot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have not </a:t>
            </a:r>
            <a:r>
              <a:rPr lang="nb-NO" dirty="0" err="1"/>
              <a:t>spotted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problem... To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everyone</a:t>
            </a:r>
            <a:r>
              <a:rPr lang="nb-NO" dirty="0"/>
              <a:t>, it is </a:t>
            </a:r>
            <a:r>
              <a:rPr lang="nb-NO" dirty="0" err="1"/>
              <a:t>important</a:t>
            </a:r>
            <a:r>
              <a:rPr lang="nb-NO" dirty="0"/>
              <a:t> to break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problems. And </a:t>
            </a:r>
            <a:r>
              <a:rPr lang="nb-NO" dirty="0" err="1"/>
              <a:t>that</a:t>
            </a:r>
            <a:r>
              <a:rPr lang="nb-NO" dirty="0"/>
              <a:t> is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to do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ground</a:t>
            </a:r>
            <a:r>
              <a:rPr lang="nb-NO" dirty="0"/>
              <a:t> </a:t>
            </a:r>
            <a:r>
              <a:rPr lang="nb-NO" dirty="0" err="1"/>
              <a:t>breaking</a:t>
            </a:r>
            <a:r>
              <a:rPr lang="nb-NO" dirty="0"/>
              <a:t>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393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this</a:t>
            </a:r>
            <a:r>
              <a:rPr lang="nb-NO" dirty="0"/>
              <a:t> problem: East leads </a:t>
            </a:r>
            <a:r>
              <a:rPr lang="nb-NO" dirty="0" err="1"/>
              <a:t>top</a:t>
            </a:r>
            <a:r>
              <a:rPr lang="nb-NO" dirty="0"/>
              <a:t> of </a:t>
            </a:r>
            <a:r>
              <a:rPr lang="nb-NO" dirty="0" err="1"/>
              <a:t>sequence</a:t>
            </a:r>
            <a:r>
              <a:rPr lang="nb-NO" dirty="0"/>
              <a:t> (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talked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, </a:t>
            </a:r>
            <a:r>
              <a:rPr lang="nb-NO" dirty="0" err="1"/>
              <a:t>this</a:t>
            </a:r>
            <a:r>
              <a:rPr lang="nb-NO" dirty="0"/>
              <a:t> is not </a:t>
            </a:r>
            <a:r>
              <a:rPr lang="nb-NO" dirty="0" err="1"/>
              <a:t>easy</a:t>
            </a:r>
            <a:r>
              <a:rPr lang="nb-NO" dirty="0"/>
              <a:t>). </a:t>
            </a:r>
            <a:r>
              <a:rPr lang="nb-NO" dirty="0" err="1"/>
              <a:t>North’s</a:t>
            </a:r>
            <a:r>
              <a:rPr lang="nb-NO" dirty="0"/>
              <a:t> </a:t>
            </a:r>
            <a:r>
              <a:rPr lang="nb-NO" dirty="0" err="1"/>
              <a:t>task</a:t>
            </a:r>
            <a:r>
              <a:rPr lang="nb-NO" dirty="0"/>
              <a:t> is to </a:t>
            </a:r>
            <a:r>
              <a:rPr lang="nb-NO" dirty="0" err="1"/>
              <a:t>win</a:t>
            </a:r>
            <a:r>
              <a:rPr lang="nb-NO" dirty="0"/>
              <a:t> 3 tricks. This is hard, and has to be </a:t>
            </a:r>
            <a:r>
              <a:rPr lang="nb-NO" dirty="0" err="1"/>
              <a:t>practiced</a:t>
            </a:r>
            <a:r>
              <a:rPr lang="nb-NO" dirty="0"/>
              <a:t> multiple time by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child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/>
              <a:t>This is an </a:t>
            </a:r>
            <a:r>
              <a:rPr lang="nb-NO" dirty="0" err="1"/>
              <a:t>example</a:t>
            </a:r>
            <a:r>
              <a:rPr lang="nb-NO" dirty="0"/>
              <a:t> of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make </a:t>
            </a:r>
            <a:r>
              <a:rPr lang="nb-NO" dirty="0" err="1"/>
              <a:t>repetitions</a:t>
            </a:r>
            <a:r>
              <a:rPr lang="nb-NO" dirty="0"/>
              <a:t> and </a:t>
            </a:r>
            <a:r>
              <a:rPr lang="nb-NO" dirty="0" err="1"/>
              <a:t>differentiate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</a:t>
            </a:r>
            <a:r>
              <a:rPr lang="nb-NO" dirty="0" err="1"/>
              <a:t>four</a:t>
            </a:r>
            <a:r>
              <a:rPr lang="nb-NO" dirty="0"/>
              <a:t> </a:t>
            </a:r>
            <a:r>
              <a:rPr lang="nb-NO" dirty="0" err="1"/>
              <a:t>cards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to break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problem. Leader leads </a:t>
            </a:r>
            <a:r>
              <a:rPr lang="nb-NO" dirty="0" err="1"/>
              <a:t>top</a:t>
            </a:r>
            <a:r>
              <a:rPr lang="nb-NO" dirty="0"/>
              <a:t> of </a:t>
            </a:r>
            <a:r>
              <a:rPr lang="nb-NO" dirty="0" err="1"/>
              <a:t>sequence</a:t>
            </a:r>
            <a:r>
              <a:rPr lang="nb-NO" dirty="0"/>
              <a:t>, and </a:t>
            </a:r>
            <a:r>
              <a:rPr lang="nb-NO" dirty="0" err="1"/>
              <a:t>declarer’s</a:t>
            </a:r>
            <a:r>
              <a:rPr lang="nb-NO" dirty="0"/>
              <a:t> </a:t>
            </a:r>
            <a:r>
              <a:rPr lang="nb-NO" dirty="0" err="1"/>
              <a:t>task</a:t>
            </a:r>
            <a:r>
              <a:rPr lang="nb-NO" dirty="0"/>
              <a:t> is to </a:t>
            </a:r>
            <a:r>
              <a:rPr lang="nb-NO" dirty="0" err="1"/>
              <a:t>win</a:t>
            </a:r>
            <a:r>
              <a:rPr lang="nb-NO" dirty="0"/>
              <a:t> 3 tricks.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make multiple </a:t>
            </a:r>
            <a:r>
              <a:rPr lang="nb-NO" dirty="0" err="1"/>
              <a:t>variations</a:t>
            </a:r>
            <a:r>
              <a:rPr lang="nb-NO" dirty="0"/>
              <a:t> of </a:t>
            </a:r>
            <a:r>
              <a:rPr lang="nb-NO" dirty="0" err="1"/>
              <a:t>this</a:t>
            </a:r>
            <a:r>
              <a:rPr lang="nb-NO" dirty="0"/>
              <a:t> problems to </a:t>
            </a:r>
            <a:r>
              <a:rPr lang="nb-NO" dirty="0" err="1"/>
              <a:t>suit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child’s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of play –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it’s</a:t>
            </a:r>
            <a:r>
              <a:rPr lang="nb-NO" dirty="0"/>
              <a:t> </a:t>
            </a:r>
            <a:r>
              <a:rPr lang="nb-NO" dirty="0" err="1"/>
              <a:t>easiest</a:t>
            </a:r>
            <a:r>
              <a:rPr lang="nb-NO" dirty="0"/>
              <a:t> to spot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having</a:t>
            </a:r>
            <a:r>
              <a:rPr lang="nb-NO" dirty="0"/>
              <a:t> all </a:t>
            </a:r>
            <a:r>
              <a:rPr lang="nb-NO" dirty="0" err="1"/>
              <a:t>honour</a:t>
            </a:r>
            <a:r>
              <a:rPr lang="nb-NO" dirty="0"/>
              <a:t> </a:t>
            </a:r>
            <a:r>
              <a:rPr lang="nb-NO" dirty="0" err="1"/>
              <a:t>cards</a:t>
            </a:r>
            <a:r>
              <a:rPr lang="nb-NO" dirty="0"/>
              <a:t> in </a:t>
            </a:r>
            <a:r>
              <a:rPr lang="nb-NO" dirty="0" err="1"/>
              <a:t>one</a:t>
            </a:r>
            <a:r>
              <a:rPr lang="nb-NO" dirty="0"/>
              <a:t> hand, and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split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hounour</a:t>
            </a:r>
            <a:r>
              <a:rPr lang="nb-NO" dirty="0"/>
              <a:t> </a:t>
            </a:r>
            <a:r>
              <a:rPr lang="nb-NO" dirty="0" err="1"/>
              <a:t>cards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dummy and </a:t>
            </a:r>
            <a:r>
              <a:rPr lang="nb-NO" dirty="0" err="1"/>
              <a:t>declarer</a:t>
            </a:r>
            <a:r>
              <a:rPr lang="nb-NO" dirty="0"/>
              <a:t> it </a:t>
            </a:r>
            <a:r>
              <a:rPr lang="nb-NO" dirty="0" err="1"/>
              <a:t>becomes</a:t>
            </a:r>
            <a:r>
              <a:rPr lang="nb-NO" dirty="0"/>
              <a:t> </a:t>
            </a:r>
            <a:r>
              <a:rPr lang="nb-NO" dirty="0" err="1"/>
              <a:t>harder</a:t>
            </a:r>
            <a:r>
              <a:rPr lang="nb-NO" dirty="0"/>
              <a:t> (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kids </a:t>
            </a:r>
            <a:r>
              <a:rPr lang="nb-NO" dirty="0" err="1"/>
              <a:t>noticing</a:t>
            </a:r>
            <a:r>
              <a:rPr lang="nb-NO" dirty="0"/>
              <a:t>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8116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stribing</a:t>
            </a:r>
            <a:r>
              <a:rPr lang="nb-NO" dirty="0"/>
              <a:t> to </a:t>
            </a:r>
            <a:r>
              <a:rPr lang="nb-NO" dirty="0" err="1"/>
              <a:t>develop</a:t>
            </a:r>
            <a:r>
              <a:rPr lang="nb-NO" dirty="0"/>
              <a:t> </a:t>
            </a:r>
            <a:r>
              <a:rPr lang="nb-NO" dirty="0" err="1"/>
              <a:t>tools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bridge </a:t>
            </a:r>
            <a:r>
              <a:rPr lang="nb-NO" dirty="0" err="1"/>
              <a:t>teacher</a:t>
            </a:r>
            <a:r>
              <a:rPr lang="nb-NO" dirty="0"/>
              <a:t> to break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problems. Thus </a:t>
            </a:r>
            <a:r>
              <a:rPr lang="nb-NO" dirty="0" err="1"/>
              <a:t>we</a:t>
            </a:r>
            <a:r>
              <a:rPr lang="nb-NO" dirty="0"/>
              <a:t> make sure </a:t>
            </a:r>
            <a:r>
              <a:rPr lang="nb-NO" dirty="0" err="1"/>
              <a:t>every</a:t>
            </a:r>
            <a:r>
              <a:rPr lang="nb-NO" dirty="0"/>
              <a:t> kid is </a:t>
            </a:r>
            <a:r>
              <a:rPr lang="nb-NO" dirty="0" err="1"/>
              <a:t>included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journey</a:t>
            </a:r>
            <a:r>
              <a:rPr lang="nb-NO" dirty="0"/>
              <a:t>. </a:t>
            </a:r>
            <a:r>
              <a:rPr lang="nb-NO" dirty="0" err="1"/>
              <a:t>Especially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kids </a:t>
            </a:r>
            <a:r>
              <a:rPr lang="nb-NO" dirty="0" err="1"/>
              <a:t>who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extra</a:t>
            </a:r>
            <a:r>
              <a:rPr lang="nb-NO" dirty="0"/>
              <a:t> time to </a:t>
            </a:r>
            <a:r>
              <a:rPr lang="nb-NO" dirty="0" err="1"/>
              <a:t>learn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skills, </a:t>
            </a:r>
            <a:r>
              <a:rPr lang="nb-NO" dirty="0" err="1"/>
              <a:t>this</a:t>
            </a:r>
            <a:r>
              <a:rPr lang="nb-NO" dirty="0"/>
              <a:t> is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important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FC8D7-B01E-4980-8049-BEE30684936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358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Today</a:t>
            </a:r>
            <a:r>
              <a:rPr lang="nb-NO" dirty="0"/>
              <a:t> I </a:t>
            </a:r>
            <a:r>
              <a:rPr lang="nb-NO" dirty="0" err="1"/>
              <a:t>would</a:t>
            </a:r>
            <a:r>
              <a:rPr lang="nb-NO" dirty="0"/>
              <a:t> like to talk </a:t>
            </a:r>
            <a:r>
              <a:rPr lang="nb-NO" dirty="0" err="1"/>
              <a:t>about</a:t>
            </a:r>
            <a:r>
              <a:rPr lang="nb-NO" dirty="0"/>
              <a:t> THE PROJECT (in </a:t>
            </a:r>
            <a:r>
              <a:rPr lang="nb-NO" dirty="0" err="1"/>
              <a:t>capital</a:t>
            </a:r>
            <a:r>
              <a:rPr lang="nb-NO" dirty="0"/>
              <a:t> letters) </a:t>
            </a:r>
            <a:r>
              <a:rPr lang="nb-NO" dirty="0" err="1"/>
              <a:t>which</a:t>
            </a:r>
            <a:r>
              <a:rPr lang="nb-NO" dirty="0"/>
              <a:t> is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give</a:t>
            </a:r>
            <a:r>
              <a:rPr lang="nb-NO" dirty="0"/>
              <a:t> a bridge </a:t>
            </a:r>
            <a:r>
              <a:rPr lang="nb-NO" dirty="0" err="1"/>
              <a:t>introduction</a:t>
            </a:r>
            <a:r>
              <a:rPr lang="nb-NO" dirty="0"/>
              <a:t> to 10 000 6th graders </a:t>
            </a:r>
            <a:r>
              <a:rPr lang="nb-NO" dirty="0" err="1"/>
              <a:t>within</a:t>
            </a:r>
            <a:r>
              <a:rPr lang="nb-NO" dirty="0"/>
              <a:t> 3 </a:t>
            </a:r>
            <a:r>
              <a:rPr lang="nb-NO" dirty="0" err="1"/>
              <a:t>years</a:t>
            </a:r>
            <a:r>
              <a:rPr lang="nb-NO" dirty="0"/>
              <a:t>. The link to «</a:t>
            </a:r>
            <a:r>
              <a:rPr lang="nb-NO" dirty="0" err="1"/>
              <a:t>inclusiveness</a:t>
            </a:r>
            <a:r>
              <a:rPr lang="nb-NO" dirty="0"/>
              <a:t>» is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enabled</a:t>
            </a:r>
            <a:r>
              <a:rPr lang="nb-NO" dirty="0"/>
              <a:t> by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change</a:t>
            </a:r>
            <a:r>
              <a:rPr lang="nb-NO" dirty="0"/>
              <a:t> of </a:t>
            </a:r>
            <a:r>
              <a:rPr lang="nb-NO" dirty="0" err="1"/>
              <a:t>perspective</a:t>
            </a:r>
            <a:r>
              <a:rPr lang="nb-NO" dirty="0"/>
              <a:t>, from «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members</a:t>
            </a:r>
            <a:r>
              <a:rPr lang="nb-NO" dirty="0"/>
              <a:t> offer </a:t>
            </a:r>
            <a:r>
              <a:rPr lang="nb-NO" dirty="0" err="1"/>
              <a:t>the</a:t>
            </a:r>
            <a:r>
              <a:rPr lang="nb-NO" dirty="0"/>
              <a:t> bridge </a:t>
            </a:r>
            <a:r>
              <a:rPr lang="nb-NO" dirty="0" err="1"/>
              <a:t>club</a:t>
            </a:r>
            <a:r>
              <a:rPr lang="nb-NO" dirty="0"/>
              <a:t>», to «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bridge offer </a:t>
            </a:r>
            <a:r>
              <a:rPr lang="nb-NO" dirty="0" err="1"/>
              <a:t>individuals</a:t>
            </a:r>
            <a:r>
              <a:rPr lang="nb-NO" dirty="0"/>
              <a:t> and </a:t>
            </a:r>
            <a:r>
              <a:rPr lang="nb-NO" dirty="0" err="1"/>
              <a:t>society</a:t>
            </a:r>
            <a:r>
              <a:rPr lang="nb-NO" dirty="0"/>
              <a:t>». </a:t>
            </a:r>
          </a:p>
          <a:p>
            <a:endParaRPr lang="nb-NO" dirty="0"/>
          </a:p>
          <a:p>
            <a:r>
              <a:rPr lang="nb-NO" dirty="0"/>
              <a:t>The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day</a:t>
            </a:r>
            <a:r>
              <a:rPr lang="nb-NO" dirty="0"/>
              <a:t>, a </a:t>
            </a:r>
            <a:r>
              <a:rPr lang="nb-NO" dirty="0" err="1"/>
              <a:t>mum</a:t>
            </a:r>
            <a:r>
              <a:rPr lang="nb-NO" dirty="0"/>
              <a:t> </a:t>
            </a:r>
            <a:r>
              <a:rPr lang="nb-NO" dirty="0" err="1"/>
              <a:t>came</a:t>
            </a:r>
            <a:r>
              <a:rPr lang="nb-NO" dirty="0"/>
              <a:t> up to </a:t>
            </a:r>
            <a:r>
              <a:rPr lang="nb-NO" dirty="0" err="1"/>
              <a:t>me</a:t>
            </a:r>
            <a:r>
              <a:rPr lang="nb-NO" dirty="0"/>
              <a:t>, </a:t>
            </a:r>
            <a:r>
              <a:rPr lang="nb-NO" dirty="0" err="1"/>
              <a:t>expressing</a:t>
            </a:r>
            <a:r>
              <a:rPr lang="nb-NO" dirty="0"/>
              <a:t> her </a:t>
            </a:r>
            <a:r>
              <a:rPr lang="nb-NO" dirty="0" err="1"/>
              <a:t>gratitude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bridge </a:t>
            </a:r>
            <a:r>
              <a:rPr lang="nb-NO" dirty="0" err="1"/>
              <a:t>group</a:t>
            </a:r>
            <a:r>
              <a:rPr lang="nb-NO" dirty="0"/>
              <a:t>. Her son has </a:t>
            </a:r>
            <a:r>
              <a:rPr lang="nb-NO" dirty="0" err="1"/>
              <a:t>special</a:t>
            </a:r>
            <a:r>
              <a:rPr lang="nb-NO" dirty="0"/>
              <a:t> </a:t>
            </a:r>
            <a:r>
              <a:rPr lang="nb-NO" dirty="0" err="1"/>
              <a:t>needs</a:t>
            </a:r>
            <a:r>
              <a:rPr lang="nb-NO" dirty="0"/>
              <a:t>, and in </a:t>
            </a:r>
            <a:r>
              <a:rPr lang="nb-NO" dirty="0" err="1"/>
              <a:t>many</a:t>
            </a:r>
            <a:r>
              <a:rPr lang="nb-NO" dirty="0"/>
              <a:t> areas </a:t>
            </a:r>
            <a:r>
              <a:rPr lang="nb-NO" dirty="0" err="1"/>
              <a:t>he’s</a:t>
            </a:r>
            <a:r>
              <a:rPr lang="nb-NO" dirty="0"/>
              <a:t> not </a:t>
            </a:r>
            <a:r>
              <a:rPr lang="nb-NO" dirty="0" err="1"/>
              <a:t>included</a:t>
            </a:r>
            <a:r>
              <a:rPr lang="nb-NO" dirty="0"/>
              <a:t>, and </a:t>
            </a:r>
            <a:r>
              <a:rPr lang="nb-NO" dirty="0" err="1"/>
              <a:t>cannot</a:t>
            </a:r>
            <a:r>
              <a:rPr lang="nb-NO" dirty="0"/>
              <a:t> </a:t>
            </a:r>
            <a:r>
              <a:rPr lang="nb-NO" dirty="0" err="1"/>
              <a:t>compete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. </a:t>
            </a:r>
            <a:r>
              <a:rPr lang="nb-NO" dirty="0" err="1"/>
              <a:t>She</a:t>
            </a:r>
            <a:r>
              <a:rPr lang="nb-NO" dirty="0"/>
              <a:t> sees </a:t>
            </a:r>
            <a:r>
              <a:rPr lang="nb-NO" dirty="0" err="1"/>
              <a:t>that</a:t>
            </a:r>
            <a:r>
              <a:rPr lang="nb-NO" dirty="0"/>
              <a:t> bridge </a:t>
            </a:r>
            <a:r>
              <a:rPr lang="nb-NO" dirty="0" err="1"/>
              <a:t>may</a:t>
            </a:r>
            <a:r>
              <a:rPr lang="nb-NO" dirty="0"/>
              <a:t> be a </a:t>
            </a:r>
            <a:r>
              <a:rPr lang="nb-NO" dirty="0" err="1"/>
              <a:t>activity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him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friends</a:t>
            </a:r>
            <a:r>
              <a:rPr lang="nb-NO" dirty="0"/>
              <a:t> during a </a:t>
            </a:r>
            <a:r>
              <a:rPr lang="nb-NO" dirty="0" err="1"/>
              <a:t>lifetime</a:t>
            </a:r>
            <a:r>
              <a:rPr lang="nb-NO"/>
              <a:t>. 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in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ways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change</a:t>
            </a:r>
            <a:r>
              <a:rPr lang="nb-NO" dirty="0"/>
              <a:t> of </a:t>
            </a:r>
            <a:r>
              <a:rPr lang="nb-NO" dirty="0" err="1"/>
              <a:t>perspective</a:t>
            </a:r>
            <a:r>
              <a:rPr lang="nb-NO" dirty="0"/>
              <a:t> </a:t>
            </a:r>
            <a:r>
              <a:rPr lang="nb-NO" dirty="0" err="1"/>
              <a:t>helps</a:t>
            </a:r>
            <a:r>
              <a:rPr lang="nb-NO" dirty="0"/>
              <a:t> </a:t>
            </a:r>
            <a:r>
              <a:rPr lang="nb-NO" dirty="0" err="1"/>
              <a:t>us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funding</a:t>
            </a:r>
            <a:r>
              <a:rPr lang="nb-NO" dirty="0"/>
              <a:t>, </a:t>
            </a:r>
            <a:r>
              <a:rPr lang="nb-NO" dirty="0" err="1"/>
              <a:t>gain</a:t>
            </a:r>
            <a:r>
              <a:rPr lang="nb-NO" dirty="0"/>
              <a:t> </a:t>
            </a:r>
            <a:r>
              <a:rPr lang="nb-NO" dirty="0" err="1"/>
              <a:t>access</a:t>
            </a:r>
            <a:r>
              <a:rPr lang="nb-NO" dirty="0"/>
              <a:t> to </a:t>
            </a:r>
            <a:r>
              <a:rPr lang="nb-NO" dirty="0" err="1"/>
              <a:t>schools</a:t>
            </a:r>
            <a:r>
              <a:rPr lang="nb-NO" dirty="0"/>
              <a:t>,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it’s</a:t>
            </a:r>
            <a:r>
              <a:rPr lang="nb-NO" dirty="0"/>
              <a:t> </a:t>
            </a:r>
            <a:r>
              <a:rPr lang="nb-NO" dirty="0" err="1"/>
              <a:t>easier</a:t>
            </a:r>
            <a:r>
              <a:rPr lang="nb-NO" dirty="0"/>
              <a:t> to </a:t>
            </a:r>
            <a:r>
              <a:rPr lang="nb-NO" dirty="0" err="1"/>
              <a:t>motivate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kids, and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parents</a:t>
            </a:r>
            <a:r>
              <a:rPr lang="nb-NO" dirty="0"/>
              <a:t> </a:t>
            </a:r>
            <a:r>
              <a:rPr lang="nb-NO" dirty="0" err="1"/>
              <a:t>embrace</a:t>
            </a:r>
            <a:r>
              <a:rPr lang="nb-NO" dirty="0"/>
              <a:t> us.</a:t>
            </a:r>
          </a:p>
          <a:p>
            <a:endParaRPr lang="nb-NO" dirty="0"/>
          </a:p>
          <a:p>
            <a:r>
              <a:rPr lang="nb-NO" dirty="0"/>
              <a:t>And I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explain</a:t>
            </a:r>
            <a:r>
              <a:rPr lang="nb-NO" dirty="0"/>
              <a:t> </a:t>
            </a:r>
            <a:r>
              <a:rPr lang="nb-NO" dirty="0" err="1"/>
              <a:t>why</a:t>
            </a:r>
            <a:r>
              <a:rPr lang="nb-NO" dirty="0"/>
              <a:t> I </a:t>
            </a:r>
            <a:r>
              <a:rPr lang="nb-NO" dirty="0" err="1"/>
              <a:t>strongly</a:t>
            </a:r>
            <a:r>
              <a:rPr lang="nb-NO" dirty="0"/>
              <a:t> </a:t>
            </a:r>
            <a:r>
              <a:rPr lang="nb-NO" dirty="0" err="1"/>
              <a:t>believe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child</a:t>
            </a:r>
            <a:r>
              <a:rPr lang="nb-NO" dirty="0"/>
              <a:t>, </a:t>
            </a:r>
            <a:r>
              <a:rPr lang="nb-NO" dirty="0" err="1"/>
              <a:t>no</a:t>
            </a:r>
            <a:r>
              <a:rPr lang="nb-NO" dirty="0"/>
              <a:t> matter </a:t>
            </a:r>
            <a:r>
              <a:rPr lang="nb-NO" i="1" dirty="0" err="1"/>
              <a:t>why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joined</a:t>
            </a:r>
            <a:r>
              <a:rPr lang="nb-NO" dirty="0"/>
              <a:t> bridge, is THE </a:t>
            </a:r>
            <a:r>
              <a:rPr lang="nb-NO" dirty="0" err="1"/>
              <a:t>key</a:t>
            </a:r>
            <a:r>
              <a:rPr lang="nb-NO" dirty="0"/>
              <a:t> </a:t>
            </a:r>
            <a:r>
              <a:rPr lang="nb-NO" dirty="0" err="1"/>
              <a:t>factor</a:t>
            </a:r>
            <a:r>
              <a:rPr lang="nb-NO" dirty="0"/>
              <a:t> to </a:t>
            </a:r>
            <a:r>
              <a:rPr lang="nb-NO" dirty="0" err="1"/>
              <a:t>success</a:t>
            </a:r>
            <a:r>
              <a:rPr lang="nb-NO" dirty="0"/>
              <a:t>, and </a:t>
            </a:r>
            <a:r>
              <a:rPr lang="nb-NO" dirty="0" err="1"/>
              <a:t>why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, to </a:t>
            </a:r>
            <a:r>
              <a:rPr lang="nb-NO" dirty="0" err="1"/>
              <a:t>maintain</a:t>
            </a:r>
            <a:r>
              <a:rPr lang="nb-NO" dirty="0"/>
              <a:t> bridge as a </a:t>
            </a:r>
            <a:r>
              <a:rPr lang="nb-NO" dirty="0" err="1"/>
              <a:t>sustainable</a:t>
            </a:r>
            <a:r>
              <a:rPr lang="nb-NO" dirty="0"/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after-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activity</a:t>
            </a:r>
            <a:r>
              <a:rPr lang="nb-NO" dirty="0"/>
              <a:t> for kids, </a:t>
            </a:r>
            <a:r>
              <a:rPr lang="nb-NO" b="1" dirty="0" err="1"/>
              <a:t>can</a:t>
            </a:r>
            <a:r>
              <a:rPr lang="nb-NO" b="1" dirty="0"/>
              <a:t> not</a:t>
            </a:r>
            <a:r>
              <a:rPr lang="nb-NO" dirty="0"/>
              <a:t> let it be an </a:t>
            </a:r>
            <a:r>
              <a:rPr lang="nb-NO" dirty="0" err="1"/>
              <a:t>exclusive</a:t>
            </a:r>
            <a:r>
              <a:rPr lang="nb-NO" dirty="0"/>
              <a:t> </a:t>
            </a:r>
            <a:r>
              <a:rPr lang="nb-NO" dirty="0" err="1"/>
              <a:t>club</a:t>
            </a:r>
            <a:r>
              <a:rPr lang="nb-NO" dirty="0"/>
              <a:t> for </a:t>
            </a:r>
            <a:r>
              <a:rPr lang="nb-NO" dirty="0" err="1"/>
              <a:t>those</a:t>
            </a:r>
            <a:r>
              <a:rPr lang="nb-NO" dirty="0"/>
              <a:t> kids </a:t>
            </a:r>
            <a:r>
              <a:rPr lang="nb-NO" dirty="0" err="1"/>
              <a:t>who</a:t>
            </a:r>
            <a:r>
              <a:rPr lang="nb-NO" dirty="0"/>
              <a:t> has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potential</a:t>
            </a:r>
            <a:r>
              <a:rPr lang="nb-NO" dirty="0"/>
              <a:t> to </a:t>
            </a:r>
            <a:r>
              <a:rPr lang="nb-NO" dirty="0" err="1"/>
              <a:t>become</a:t>
            </a:r>
            <a:r>
              <a:rPr lang="nb-NO" dirty="0"/>
              <a:t> bridge stars. </a:t>
            </a:r>
            <a:r>
              <a:rPr lang="nb-NO" dirty="0" err="1"/>
              <a:t>Because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it is,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fail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long</a:t>
            </a:r>
            <a:r>
              <a:rPr lang="nb-NO" dirty="0"/>
              <a:t> run.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415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Raise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hand,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rip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hair</a:t>
            </a:r>
            <a:r>
              <a:rPr lang="nb-NO" dirty="0"/>
              <a:t> </a:t>
            </a:r>
            <a:r>
              <a:rPr lang="nb-NO" dirty="0" err="1"/>
              <a:t>off</a:t>
            </a:r>
            <a:r>
              <a:rPr lang="nb-NO" dirty="0"/>
              <a:t> by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bidding</a:t>
            </a:r>
            <a:r>
              <a:rPr lang="nb-NO" dirty="0"/>
              <a:t> </a:t>
            </a:r>
            <a:r>
              <a:rPr lang="nb-NO" dirty="0" err="1"/>
              <a:t>sequence</a:t>
            </a:r>
            <a:r>
              <a:rPr lang="nb-NO" dirty="0"/>
              <a:t>… </a:t>
            </a:r>
            <a:r>
              <a:rPr lang="nb-NO" dirty="0" err="1"/>
              <a:t>But</a:t>
            </a:r>
            <a:r>
              <a:rPr lang="nb-NO" dirty="0"/>
              <a:t> by </a:t>
            </a:r>
            <a:r>
              <a:rPr lang="nb-NO" dirty="0" err="1"/>
              <a:t>talking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it </a:t>
            </a:r>
            <a:r>
              <a:rPr lang="nb-NO" dirty="0" err="1"/>
              <a:t>afterwards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might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more </a:t>
            </a:r>
            <a:r>
              <a:rPr lang="nb-NO" dirty="0" err="1"/>
              <a:t>than</a:t>
            </a:r>
            <a:r>
              <a:rPr lang="nb-NO" dirty="0"/>
              <a:t> by </a:t>
            </a:r>
            <a:r>
              <a:rPr lang="nb-NO" dirty="0" err="1"/>
              <a:t>interferring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auction</a:t>
            </a:r>
            <a:r>
              <a:rPr lang="nb-NO" dirty="0"/>
              <a:t>. </a:t>
            </a:r>
            <a:r>
              <a:rPr lang="nb-NO" dirty="0" err="1"/>
              <a:t>Allow</a:t>
            </a:r>
            <a:r>
              <a:rPr lang="nb-NO" dirty="0"/>
              <a:t> </a:t>
            </a:r>
            <a:r>
              <a:rPr lang="nb-NO" dirty="0" err="1"/>
              <a:t>exploration</a:t>
            </a:r>
            <a:r>
              <a:rPr lang="nb-NO" dirty="0"/>
              <a:t> and play. So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bidding</a:t>
            </a:r>
            <a:r>
              <a:rPr lang="nb-NO" dirty="0"/>
              <a:t> </a:t>
            </a:r>
            <a:r>
              <a:rPr lang="nb-NO" dirty="0" err="1"/>
              <a:t>sequence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</a:t>
            </a:r>
            <a:r>
              <a:rPr lang="nb-NO" dirty="0" err="1"/>
              <a:t>cooperate</a:t>
            </a:r>
            <a:r>
              <a:rPr lang="nb-NO" dirty="0"/>
              <a:t> as a </a:t>
            </a:r>
            <a:r>
              <a:rPr lang="nb-NO" dirty="0" err="1"/>
              <a:t>partnership</a:t>
            </a:r>
            <a:r>
              <a:rPr lang="nb-NO" dirty="0"/>
              <a:t>.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fail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insisting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suit</a:t>
            </a:r>
            <a:r>
              <a:rPr lang="nb-NO" dirty="0"/>
              <a:t>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to </a:t>
            </a:r>
            <a:r>
              <a:rPr lang="nb-NO" dirty="0" err="1"/>
              <a:t>adjust</a:t>
            </a:r>
            <a:r>
              <a:rPr lang="nb-NO" dirty="0"/>
              <a:t> to </a:t>
            </a:r>
            <a:r>
              <a:rPr lang="nb-NO" dirty="0" err="1"/>
              <a:t>others</a:t>
            </a:r>
            <a:r>
              <a:rPr lang="nb-NO" dirty="0"/>
              <a:t>. No man is an </a:t>
            </a:r>
            <a:r>
              <a:rPr lang="nb-NO" dirty="0" err="1"/>
              <a:t>island</a:t>
            </a:r>
            <a:r>
              <a:rPr lang="nb-NO" dirty="0"/>
              <a:t>! And as opponents,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to </a:t>
            </a:r>
            <a:r>
              <a:rPr lang="nb-NO" dirty="0" err="1"/>
              <a:t>critically</a:t>
            </a:r>
            <a:r>
              <a:rPr lang="nb-NO" dirty="0"/>
              <a:t> </a:t>
            </a:r>
            <a:r>
              <a:rPr lang="nb-NO" dirty="0" err="1"/>
              <a:t>assess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given by </a:t>
            </a:r>
            <a:r>
              <a:rPr lang="nb-NO" dirty="0" err="1"/>
              <a:t>others</a:t>
            </a:r>
            <a:r>
              <a:rPr lang="nb-NO" dirty="0"/>
              <a:t>. Will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really</a:t>
            </a:r>
            <a:r>
              <a:rPr lang="nb-NO" dirty="0"/>
              <a:t> make 6 </a:t>
            </a:r>
            <a:r>
              <a:rPr lang="nb-NO" dirty="0" err="1"/>
              <a:t>hearts</a:t>
            </a:r>
            <a:r>
              <a:rPr lang="nb-NO" dirty="0"/>
              <a:t>?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fair play – to </a:t>
            </a:r>
            <a:r>
              <a:rPr lang="nb-NO" dirty="0" err="1"/>
              <a:t>gracefully</a:t>
            </a:r>
            <a:r>
              <a:rPr lang="nb-NO" dirty="0"/>
              <a:t> </a:t>
            </a:r>
            <a:r>
              <a:rPr lang="nb-NO" dirty="0" err="1"/>
              <a:t>accept</a:t>
            </a:r>
            <a:r>
              <a:rPr lang="nb-NO" dirty="0"/>
              <a:t> a loss or a </a:t>
            </a:r>
            <a:r>
              <a:rPr lang="nb-NO" dirty="0" err="1"/>
              <a:t>win</a:t>
            </a:r>
            <a:r>
              <a:rPr lang="nb-NO" dirty="0"/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r>
              <a:rPr lang="nb-NO" dirty="0"/>
              <a:t>It has to be </a:t>
            </a:r>
            <a:r>
              <a:rPr lang="nb-NO" dirty="0" err="1"/>
              <a:t>fun</a:t>
            </a:r>
            <a:r>
              <a:rPr lang="nb-NO" dirty="0"/>
              <a:t>, it has to be fair. The kids must </a:t>
            </a:r>
            <a:r>
              <a:rPr lang="nb-NO" dirty="0" err="1"/>
              <a:t>feel</a:t>
            </a:r>
            <a:r>
              <a:rPr lang="nb-NO" dirty="0"/>
              <a:t> </a:t>
            </a:r>
            <a:r>
              <a:rPr lang="nb-NO" dirty="0" err="1"/>
              <a:t>seen</a:t>
            </a:r>
            <a:r>
              <a:rPr lang="nb-NO" dirty="0"/>
              <a:t> and </a:t>
            </a:r>
            <a:r>
              <a:rPr lang="nb-NO" dirty="0" err="1"/>
              <a:t>welcome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90BBD-FCEA-4FA1-836F-1CE0730D46F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283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7763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of kids, </a:t>
            </a:r>
            <a:r>
              <a:rPr lang="nb-NO" dirty="0" err="1"/>
              <a:t>one</a:t>
            </a:r>
            <a:r>
              <a:rPr lang="nb-NO" dirty="0"/>
              <a:t> of my </a:t>
            </a:r>
            <a:r>
              <a:rPr lang="nb-NO" dirty="0" err="1"/>
              <a:t>helpers</a:t>
            </a:r>
            <a:r>
              <a:rPr lang="nb-NO" dirty="0"/>
              <a:t> </a:t>
            </a:r>
            <a:r>
              <a:rPr lang="nb-NO" dirty="0" err="1"/>
              <a:t>wanted</a:t>
            </a:r>
            <a:r>
              <a:rPr lang="nb-NO" dirty="0"/>
              <a:t> to tell </a:t>
            </a:r>
            <a:r>
              <a:rPr lang="nb-NO" dirty="0" err="1"/>
              <a:t>the</a:t>
            </a:r>
            <a:r>
              <a:rPr lang="nb-NO" dirty="0"/>
              <a:t> kids a story.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 </a:t>
            </a:r>
            <a:r>
              <a:rPr lang="nb-NO" dirty="0" err="1"/>
              <a:t>forgot</a:t>
            </a:r>
            <a:r>
              <a:rPr lang="nb-NO" dirty="0"/>
              <a:t> to </a:t>
            </a:r>
            <a:r>
              <a:rPr lang="nb-NO" dirty="0" err="1"/>
              <a:t>follow</a:t>
            </a:r>
            <a:r>
              <a:rPr lang="nb-NO" dirty="0"/>
              <a:t> </a:t>
            </a:r>
            <a:r>
              <a:rPr lang="nb-NO" dirty="0" err="1"/>
              <a:t>rule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in bridge (to him </a:t>
            </a:r>
            <a:r>
              <a:rPr lang="nb-NO" dirty="0" err="1"/>
              <a:t>rule</a:t>
            </a:r>
            <a:r>
              <a:rPr lang="nb-NO" dirty="0"/>
              <a:t> nr. 1 </a:t>
            </a:r>
            <a:r>
              <a:rPr lang="nb-NO" dirty="0" err="1"/>
              <a:t>was</a:t>
            </a:r>
            <a:r>
              <a:rPr lang="nb-NO" dirty="0"/>
              <a:t> to </a:t>
            </a:r>
            <a:r>
              <a:rPr lang="nb-NO" dirty="0" err="1"/>
              <a:t>take</a:t>
            </a:r>
            <a:r>
              <a:rPr lang="nb-NO" dirty="0"/>
              <a:t> tricks). He </a:t>
            </a:r>
            <a:r>
              <a:rPr lang="nb-NO" dirty="0" err="1"/>
              <a:t>started</a:t>
            </a:r>
            <a:r>
              <a:rPr lang="nb-NO" dirty="0"/>
              <a:t> to tell </a:t>
            </a:r>
            <a:r>
              <a:rPr lang="nb-NO" dirty="0" err="1"/>
              <a:t>the</a:t>
            </a:r>
            <a:r>
              <a:rPr lang="nb-NO" dirty="0"/>
              <a:t> story, and </a:t>
            </a:r>
            <a:r>
              <a:rPr lang="nb-NO" dirty="0" err="1"/>
              <a:t>asked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kids: Do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rule</a:t>
            </a:r>
            <a:r>
              <a:rPr lang="nb-NO" dirty="0"/>
              <a:t> </a:t>
            </a:r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in bridge is? ALL hands in </a:t>
            </a:r>
            <a:r>
              <a:rPr lang="nb-NO" dirty="0" err="1"/>
              <a:t>the</a:t>
            </a:r>
            <a:r>
              <a:rPr lang="nb-NO" dirty="0"/>
              <a:t> air. A </a:t>
            </a:r>
            <a:r>
              <a:rPr lang="nb-NO" dirty="0" err="1"/>
              <a:t>couple</a:t>
            </a:r>
            <a:r>
              <a:rPr lang="nb-NO" dirty="0"/>
              <a:t> of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reached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hand so </a:t>
            </a:r>
            <a:r>
              <a:rPr lang="nb-NO" dirty="0" err="1"/>
              <a:t>high</a:t>
            </a:r>
            <a:r>
              <a:rPr lang="nb-NO" dirty="0"/>
              <a:t> it </a:t>
            </a:r>
            <a:r>
              <a:rPr lang="nb-NO" dirty="0" err="1"/>
              <a:t>almost</a:t>
            </a:r>
            <a:r>
              <a:rPr lang="nb-NO" dirty="0"/>
              <a:t> </a:t>
            </a:r>
            <a:r>
              <a:rPr lang="nb-NO" dirty="0" err="1"/>
              <a:t>came</a:t>
            </a:r>
            <a:r>
              <a:rPr lang="nb-NO" dirty="0"/>
              <a:t> </a:t>
            </a:r>
            <a:r>
              <a:rPr lang="nb-NO" dirty="0" err="1"/>
              <a:t>loose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shoulder</a:t>
            </a:r>
            <a:r>
              <a:rPr lang="nb-NO" dirty="0"/>
              <a:t>. He </a:t>
            </a:r>
            <a:r>
              <a:rPr lang="nb-NO" dirty="0" err="1"/>
              <a:t>asked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girl</a:t>
            </a:r>
            <a:r>
              <a:rPr lang="nb-NO" dirty="0"/>
              <a:t> </a:t>
            </a:r>
            <a:r>
              <a:rPr lang="nb-NO" dirty="0" err="1"/>
              <a:t>who</a:t>
            </a:r>
            <a:r>
              <a:rPr lang="nb-NO" dirty="0"/>
              <a:t>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to </a:t>
            </a:r>
            <a:r>
              <a:rPr lang="nb-NO" dirty="0" err="1"/>
              <a:t>burst</a:t>
            </a:r>
            <a:r>
              <a:rPr lang="nb-NO" dirty="0"/>
              <a:t> to tell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answer</a:t>
            </a:r>
            <a:r>
              <a:rPr lang="nb-NO" dirty="0"/>
              <a:t>. A </a:t>
            </a:r>
            <a:r>
              <a:rPr lang="nb-NO" dirty="0" err="1"/>
              <a:t>sigh</a:t>
            </a:r>
            <a:r>
              <a:rPr lang="nb-NO" dirty="0"/>
              <a:t> of </a:t>
            </a:r>
            <a:r>
              <a:rPr lang="nb-NO" dirty="0" err="1"/>
              <a:t>relief</a:t>
            </a:r>
            <a:r>
              <a:rPr lang="nb-NO" dirty="0"/>
              <a:t> from her, and «To have </a:t>
            </a:r>
            <a:r>
              <a:rPr lang="nb-NO" dirty="0" err="1"/>
              <a:t>fun</a:t>
            </a:r>
            <a:r>
              <a:rPr lang="nb-NO" dirty="0"/>
              <a:t>!» All kids </a:t>
            </a:r>
            <a:r>
              <a:rPr lang="nb-NO" dirty="0" err="1"/>
              <a:t>sighed</a:t>
            </a:r>
            <a:r>
              <a:rPr lang="nb-NO" dirty="0"/>
              <a:t> of </a:t>
            </a:r>
            <a:r>
              <a:rPr lang="nb-NO" dirty="0" err="1"/>
              <a:t>relief</a:t>
            </a:r>
            <a:r>
              <a:rPr lang="nb-NO" dirty="0"/>
              <a:t> and </a:t>
            </a:r>
            <a:r>
              <a:rPr lang="nb-NO" dirty="0" err="1"/>
              <a:t>nodded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63F95-FC79-400C-A4B2-022772C6111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516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project</a:t>
            </a:r>
            <a:r>
              <a:rPr lang="nb-NO" dirty="0"/>
              <a:t> </a:t>
            </a:r>
            <a:r>
              <a:rPr lang="nb-NO" dirty="0" err="1"/>
              <a:t>we’re</a:t>
            </a:r>
            <a:r>
              <a:rPr lang="nb-NO" dirty="0"/>
              <a:t> </a:t>
            </a:r>
            <a:r>
              <a:rPr lang="nb-NO" dirty="0" err="1"/>
              <a:t>running</a:t>
            </a:r>
            <a:r>
              <a:rPr lang="nb-NO" dirty="0"/>
              <a:t> is </a:t>
            </a:r>
            <a:r>
              <a:rPr lang="nb-NO" dirty="0" err="1"/>
              <a:t>quite</a:t>
            </a:r>
            <a:r>
              <a:rPr lang="nb-NO" dirty="0"/>
              <a:t> </a:t>
            </a:r>
            <a:r>
              <a:rPr lang="nb-NO" dirty="0" err="1"/>
              <a:t>unique</a:t>
            </a:r>
            <a:r>
              <a:rPr lang="nb-NO" dirty="0"/>
              <a:t>, I </a:t>
            </a:r>
            <a:r>
              <a:rPr lang="nb-NO" dirty="0" err="1"/>
              <a:t>believe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it is </a:t>
            </a:r>
            <a:r>
              <a:rPr lang="nb-NO" dirty="0" err="1"/>
              <a:t>doable</a:t>
            </a:r>
            <a:r>
              <a:rPr lang="nb-NO" dirty="0"/>
              <a:t> in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countries</a:t>
            </a:r>
            <a:r>
              <a:rPr lang="nb-NO" dirty="0"/>
              <a:t>,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481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This is </a:t>
            </a:r>
            <a:r>
              <a:rPr lang="nb-NO" dirty="0" err="1"/>
              <a:t>the</a:t>
            </a:r>
            <a:r>
              <a:rPr lang="nb-NO" dirty="0"/>
              <a:t> first time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applied</a:t>
            </a:r>
            <a:r>
              <a:rPr lang="nb-NO" dirty="0"/>
              <a:t> for </a:t>
            </a:r>
            <a:r>
              <a:rPr lang="nb-NO" dirty="0" err="1"/>
              <a:t>such</a:t>
            </a:r>
            <a:r>
              <a:rPr lang="nb-NO" dirty="0"/>
              <a:t> a </a:t>
            </a:r>
            <a:r>
              <a:rPr lang="nb-NO" dirty="0" err="1"/>
              <a:t>project</a:t>
            </a:r>
            <a:r>
              <a:rPr lang="nb-NO" dirty="0"/>
              <a:t>.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instantly</a:t>
            </a:r>
            <a:r>
              <a:rPr lang="nb-NO" dirty="0"/>
              <a:t> </a:t>
            </a:r>
            <a:r>
              <a:rPr lang="nb-NO" dirty="0" err="1"/>
              <a:t>approved</a:t>
            </a:r>
            <a:r>
              <a:rPr lang="nb-NO" dirty="0"/>
              <a:t>. Bridge </a:t>
            </a:r>
            <a:r>
              <a:rPr lang="nb-NO" dirty="0" err="1"/>
              <a:t>tick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criteria</a:t>
            </a:r>
            <a:r>
              <a:rPr lang="nb-NO" dirty="0"/>
              <a:t>: </a:t>
            </a:r>
            <a:r>
              <a:rPr lang="nb-NO" dirty="0" err="1"/>
              <a:t>Inclusiveness</a:t>
            </a:r>
            <a:r>
              <a:rPr lang="nb-NO" dirty="0"/>
              <a:t>, for all, mental </a:t>
            </a:r>
            <a:r>
              <a:rPr lang="nb-NO" dirty="0" err="1"/>
              <a:t>health</a:t>
            </a:r>
            <a:r>
              <a:rPr lang="nb-NO" dirty="0"/>
              <a:t>, </a:t>
            </a:r>
            <a:r>
              <a:rPr lang="nb-NO" dirty="0" err="1"/>
              <a:t>education</a:t>
            </a:r>
            <a:r>
              <a:rPr lang="nb-NO" dirty="0"/>
              <a:t>, </a:t>
            </a:r>
            <a:r>
              <a:rPr lang="nb-NO" dirty="0" err="1"/>
              <a:t>prevent</a:t>
            </a:r>
            <a:r>
              <a:rPr lang="nb-NO" dirty="0"/>
              <a:t> </a:t>
            </a:r>
            <a:r>
              <a:rPr lang="nb-NO" dirty="0" err="1"/>
              <a:t>economic</a:t>
            </a:r>
            <a:r>
              <a:rPr lang="nb-NO" dirty="0"/>
              <a:t> </a:t>
            </a:r>
            <a:r>
              <a:rPr lang="nb-NO" dirty="0" err="1"/>
              <a:t>alienation</a:t>
            </a:r>
            <a:r>
              <a:rPr lang="nb-NO" dirty="0"/>
              <a:t>, etc.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8106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277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Currently</a:t>
            </a:r>
            <a:r>
              <a:rPr lang="nb-NO" dirty="0"/>
              <a:t> </a:t>
            </a:r>
            <a:r>
              <a:rPr lang="nb-NO" dirty="0" err="1"/>
              <a:t>I’m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 leader of Bridge in </a:t>
            </a:r>
            <a:r>
              <a:rPr lang="nb-NO" dirty="0" err="1"/>
              <a:t>schools</a:t>
            </a:r>
            <a:r>
              <a:rPr lang="nb-NO" dirty="0"/>
              <a:t> Norway. </a:t>
            </a:r>
            <a:r>
              <a:rPr lang="nb-NO" dirty="0" err="1"/>
              <a:t>Originally</a:t>
            </a:r>
            <a:r>
              <a:rPr lang="nb-NO" dirty="0"/>
              <a:t> </a:t>
            </a:r>
            <a:r>
              <a:rPr lang="nb-NO" dirty="0" err="1"/>
              <a:t>I’m</a:t>
            </a:r>
            <a:r>
              <a:rPr lang="nb-NO" dirty="0"/>
              <a:t> a </a:t>
            </a:r>
            <a:r>
              <a:rPr lang="nb-NO" dirty="0" err="1"/>
              <a:t>molecular</a:t>
            </a:r>
            <a:r>
              <a:rPr lang="nb-NO" dirty="0"/>
              <a:t> </a:t>
            </a:r>
            <a:r>
              <a:rPr lang="nb-NO" dirty="0" err="1"/>
              <a:t>biologist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I </a:t>
            </a:r>
            <a:r>
              <a:rPr lang="nb-NO" dirty="0" err="1"/>
              <a:t>said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bye</a:t>
            </a:r>
            <a:r>
              <a:rPr lang="nb-NO" dirty="0"/>
              <a:t> to genes and cellular </a:t>
            </a:r>
            <a:r>
              <a:rPr lang="nb-NO" dirty="0" err="1"/>
              <a:t>biology</a:t>
            </a:r>
            <a:r>
              <a:rPr lang="nb-NO" dirty="0"/>
              <a:t> as </a:t>
            </a:r>
            <a:r>
              <a:rPr lang="nb-NO" dirty="0" err="1"/>
              <a:t>soon</a:t>
            </a:r>
            <a:r>
              <a:rPr lang="nb-NO" dirty="0"/>
              <a:t> as I </a:t>
            </a:r>
            <a:r>
              <a:rPr lang="nb-NO" dirty="0" err="1"/>
              <a:t>got</a:t>
            </a:r>
            <a:r>
              <a:rPr lang="nb-NO" dirty="0"/>
              <a:t> a </a:t>
            </a:r>
            <a:r>
              <a:rPr lang="nb-NO" dirty="0" err="1"/>
              <a:t>chance</a:t>
            </a:r>
            <a:r>
              <a:rPr lang="nb-NO" dirty="0"/>
              <a:t> to </a:t>
            </a:r>
            <a:r>
              <a:rPr lang="nb-NO" dirty="0" err="1"/>
              <a:t>put</a:t>
            </a:r>
            <a:r>
              <a:rPr lang="nb-NO" dirty="0"/>
              <a:t> all my </a:t>
            </a:r>
            <a:r>
              <a:rPr lang="nb-NO" dirty="0" err="1"/>
              <a:t>money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horse: Bridge.</a:t>
            </a:r>
          </a:p>
          <a:p>
            <a:endParaRPr lang="nb-NO" dirty="0"/>
          </a:p>
          <a:p>
            <a:r>
              <a:rPr lang="nb-NO" dirty="0"/>
              <a:t>I </a:t>
            </a:r>
            <a:r>
              <a:rPr lang="nb-NO" dirty="0" err="1"/>
              <a:t>come</a:t>
            </a:r>
            <a:r>
              <a:rPr lang="nb-NO" dirty="0"/>
              <a:t> from a bridge </a:t>
            </a:r>
            <a:r>
              <a:rPr lang="nb-NO" dirty="0" err="1"/>
              <a:t>familiy</a:t>
            </a:r>
            <a:r>
              <a:rPr lang="nb-NO" dirty="0"/>
              <a:t>. My </a:t>
            </a:r>
            <a:r>
              <a:rPr lang="nb-NO" dirty="0" err="1"/>
              <a:t>grandparents</a:t>
            </a:r>
            <a:r>
              <a:rPr lang="nb-NO" dirty="0"/>
              <a:t>, </a:t>
            </a:r>
            <a:r>
              <a:rPr lang="nb-NO" dirty="0" err="1"/>
              <a:t>parents</a:t>
            </a:r>
            <a:r>
              <a:rPr lang="nb-NO" dirty="0"/>
              <a:t> and </a:t>
            </a:r>
            <a:r>
              <a:rPr lang="nb-NO" dirty="0" err="1"/>
              <a:t>now</a:t>
            </a:r>
            <a:r>
              <a:rPr lang="nb-NO" dirty="0"/>
              <a:t> my kids all play bridge, and </a:t>
            </a:r>
            <a:r>
              <a:rPr lang="nb-NO" dirty="0" err="1"/>
              <a:t>it’s</a:t>
            </a:r>
            <a:r>
              <a:rPr lang="nb-NO" dirty="0"/>
              <a:t> of </a:t>
            </a:r>
            <a:r>
              <a:rPr lang="nb-NO" dirty="0" err="1"/>
              <a:t>immensly</a:t>
            </a:r>
            <a:r>
              <a:rPr lang="nb-NO" dirty="0"/>
              <a:t> </a:t>
            </a:r>
            <a:r>
              <a:rPr lang="nb-NO" dirty="0" err="1"/>
              <a:t>value</a:t>
            </a:r>
            <a:r>
              <a:rPr lang="nb-NO" dirty="0"/>
              <a:t> to </a:t>
            </a:r>
            <a:r>
              <a:rPr lang="nb-NO" dirty="0" err="1"/>
              <a:t>us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share</a:t>
            </a:r>
            <a:r>
              <a:rPr lang="nb-NO" dirty="0"/>
              <a:t> a </a:t>
            </a:r>
            <a:r>
              <a:rPr lang="nb-NO" dirty="0" err="1"/>
              <a:t>common</a:t>
            </a:r>
            <a:r>
              <a:rPr lang="nb-NO" dirty="0"/>
              <a:t> </a:t>
            </a:r>
            <a:r>
              <a:rPr lang="nb-NO" dirty="0" err="1"/>
              <a:t>interest</a:t>
            </a:r>
            <a:r>
              <a:rPr lang="nb-NO" dirty="0"/>
              <a:t>. As a </a:t>
            </a:r>
            <a:r>
              <a:rPr lang="nb-NO" dirty="0" err="1"/>
              <a:t>child</a:t>
            </a:r>
            <a:r>
              <a:rPr lang="nb-NO" dirty="0"/>
              <a:t>, I used to run </a:t>
            </a:r>
            <a:r>
              <a:rPr lang="nb-NO" dirty="0" err="1"/>
              <a:t>sit</a:t>
            </a:r>
            <a:r>
              <a:rPr lang="nb-NO" dirty="0"/>
              <a:t> for </a:t>
            </a:r>
            <a:r>
              <a:rPr lang="nb-NO" dirty="0" err="1"/>
              <a:t>hours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my </a:t>
            </a:r>
            <a:r>
              <a:rPr lang="nb-NO" dirty="0" err="1"/>
              <a:t>grandmother</a:t>
            </a:r>
            <a:r>
              <a:rPr lang="nb-NO" dirty="0"/>
              <a:t>, </a:t>
            </a:r>
            <a:r>
              <a:rPr lang="nb-NO" dirty="0" err="1"/>
              <a:t>playing</a:t>
            </a:r>
            <a:r>
              <a:rPr lang="nb-NO" dirty="0"/>
              <a:t> all </a:t>
            </a:r>
            <a:r>
              <a:rPr lang="nb-NO" dirty="0" err="1"/>
              <a:t>kinds</a:t>
            </a:r>
            <a:r>
              <a:rPr lang="nb-NO" dirty="0"/>
              <a:t> of games. And as an adult, I talk to my </a:t>
            </a:r>
            <a:r>
              <a:rPr lang="nb-NO" dirty="0" err="1"/>
              <a:t>father</a:t>
            </a:r>
            <a:r>
              <a:rPr lang="nb-NO" dirty="0"/>
              <a:t>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week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he</a:t>
            </a:r>
            <a:r>
              <a:rPr lang="nb-NO" dirty="0"/>
              <a:t> </a:t>
            </a:r>
            <a:r>
              <a:rPr lang="nb-NO" dirty="0" err="1"/>
              <a:t>calls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hand from last </a:t>
            </a:r>
            <a:r>
              <a:rPr lang="nb-NO" dirty="0" err="1"/>
              <a:t>night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club</a:t>
            </a:r>
            <a:r>
              <a:rPr lang="nb-NO" dirty="0"/>
              <a:t>, and I </a:t>
            </a:r>
            <a:r>
              <a:rPr lang="nb-NO" dirty="0" err="1"/>
              <a:t>know</a:t>
            </a:r>
            <a:r>
              <a:rPr lang="nb-NO" dirty="0"/>
              <a:t> all my </a:t>
            </a:r>
            <a:r>
              <a:rPr lang="nb-NO" dirty="0" err="1"/>
              <a:t>daughters</a:t>
            </a:r>
            <a:r>
              <a:rPr lang="nb-NO" dirty="0"/>
              <a:t> </a:t>
            </a:r>
            <a:r>
              <a:rPr lang="nb-NO" dirty="0" err="1"/>
              <a:t>friends</a:t>
            </a:r>
            <a:r>
              <a:rPr lang="nb-NO" dirty="0"/>
              <a:t> </a:t>
            </a:r>
            <a:r>
              <a:rPr lang="nb-NO" dirty="0" err="1"/>
              <a:t>really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they’re</a:t>
            </a:r>
            <a:r>
              <a:rPr lang="nb-NO" dirty="0"/>
              <a:t> all a part of </a:t>
            </a:r>
            <a:r>
              <a:rPr lang="nb-NO" dirty="0" err="1"/>
              <a:t>the</a:t>
            </a:r>
            <a:r>
              <a:rPr lang="nb-NO" dirty="0"/>
              <a:t> bridge </a:t>
            </a:r>
            <a:r>
              <a:rPr lang="nb-NO" dirty="0" err="1"/>
              <a:t>group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I </a:t>
            </a:r>
            <a:r>
              <a:rPr lang="nb-NO" dirty="0" err="1"/>
              <a:t>think</a:t>
            </a:r>
            <a:r>
              <a:rPr lang="nb-NO" dirty="0"/>
              <a:t> my </a:t>
            </a:r>
            <a:r>
              <a:rPr lang="nb-NO" dirty="0" err="1"/>
              <a:t>greatest</a:t>
            </a:r>
            <a:r>
              <a:rPr lang="nb-NO" dirty="0"/>
              <a:t> </a:t>
            </a:r>
            <a:r>
              <a:rPr lang="nb-NO" dirty="0" err="1"/>
              <a:t>achievement</a:t>
            </a:r>
            <a:r>
              <a:rPr lang="nb-NO" dirty="0"/>
              <a:t> in bridge is </a:t>
            </a:r>
            <a:r>
              <a:rPr lang="nb-NO" dirty="0" err="1"/>
              <a:t>founding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inter-generational</a:t>
            </a:r>
            <a:r>
              <a:rPr lang="nb-NO" dirty="0"/>
              <a:t> Båro </a:t>
            </a:r>
            <a:r>
              <a:rPr lang="nb-NO" dirty="0" err="1"/>
              <a:t>Bridgeclub</a:t>
            </a:r>
            <a:r>
              <a:rPr lang="nb-NO" dirty="0"/>
              <a:t> in 2021.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EC92B-58DC-4770-ADCC-0B323EAD8EE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810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My </a:t>
            </a:r>
            <a:r>
              <a:rPr lang="nb-NO" dirty="0" err="1"/>
              <a:t>background</a:t>
            </a:r>
            <a:r>
              <a:rPr lang="nb-NO" dirty="0"/>
              <a:t>: From </a:t>
            </a:r>
            <a:r>
              <a:rPr lang="nb-NO" dirty="0" err="1"/>
              <a:t>teaching</a:t>
            </a:r>
            <a:r>
              <a:rPr lang="nb-NO" dirty="0"/>
              <a:t> </a:t>
            </a:r>
            <a:r>
              <a:rPr lang="nb-NO" dirty="0" err="1"/>
              <a:t>mostly</a:t>
            </a:r>
            <a:r>
              <a:rPr lang="nb-NO" dirty="0"/>
              <a:t> adults, in 2018 I </a:t>
            </a:r>
            <a:r>
              <a:rPr lang="nb-NO" dirty="0" err="1"/>
              <a:t>founded</a:t>
            </a:r>
            <a:r>
              <a:rPr lang="nb-NO" dirty="0"/>
              <a:t> a bridge </a:t>
            </a:r>
            <a:r>
              <a:rPr lang="nb-NO" dirty="0" err="1"/>
              <a:t>group</a:t>
            </a:r>
            <a:r>
              <a:rPr lang="nb-NO" dirty="0"/>
              <a:t> for kids. This </a:t>
            </a:r>
            <a:r>
              <a:rPr lang="nb-NO" dirty="0" err="1"/>
              <a:t>was</a:t>
            </a:r>
            <a:r>
              <a:rPr lang="nb-NO" dirty="0"/>
              <a:t> a private </a:t>
            </a:r>
            <a:r>
              <a:rPr lang="nb-NO" dirty="0" err="1"/>
              <a:t>initiative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it </a:t>
            </a:r>
            <a:r>
              <a:rPr lang="nb-NO" dirty="0" err="1"/>
              <a:t>turned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 so </a:t>
            </a:r>
            <a:r>
              <a:rPr lang="nb-NO" dirty="0" err="1"/>
              <a:t>well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made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Bridge in Schools </a:t>
            </a:r>
            <a:r>
              <a:rPr lang="nb-NO" dirty="0" err="1"/>
              <a:t>project</a:t>
            </a:r>
            <a:r>
              <a:rPr lang="nb-NO" dirty="0"/>
              <a:t> in Norway. </a:t>
            </a:r>
            <a:r>
              <a:rPr lang="nb-NO" dirty="0" err="1"/>
              <a:t>I’ll</a:t>
            </a:r>
            <a:r>
              <a:rPr lang="nb-NO" dirty="0"/>
              <a:t> save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details</a:t>
            </a:r>
            <a:r>
              <a:rPr lang="nb-NO" dirty="0"/>
              <a:t> for </a:t>
            </a:r>
            <a:r>
              <a:rPr lang="nb-NO" dirty="0" err="1"/>
              <a:t>another</a:t>
            </a:r>
            <a:r>
              <a:rPr lang="nb-NO" dirty="0"/>
              <a:t> time and jump to </a:t>
            </a:r>
            <a:r>
              <a:rPr lang="nb-NO" dirty="0" err="1"/>
              <a:t>conclusions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Our </a:t>
            </a:r>
            <a:r>
              <a:rPr lang="nb-NO" dirty="0" err="1"/>
              <a:t>experiences</a:t>
            </a:r>
            <a:r>
              <a:rPr lang="nb-NO" dirty="0"/>
              <a:t> </a:t>
            </a:r>
            <a:r>
              <a:rPr lang="nb-NO" dirty="0" err="1"/>
              <a:t>were</a:t>
            </a:r>
            <a:r>
              <a:rPr lang="nb-NO" dirty="0"/>
              <a:t>:</a:t>
            </a:r>
          </a:p>
          <a:p>
            <a:r>
              <a:rPr lang="nb-NO" dirty="0"/>
              <a:t>- Kids love to play </a:t>
            </a:r>
            <a:r>
              <a:rPr lang="nb-NO" dirty="0" err="1"/>
              <a:t>cards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have </a:t>
            </a:r>
            <a:r>
              <a:rPr lang="nb-NO" dirty="0" err="1"/>
              <a:t>absolutely</a:t>
            </a:r>
            <a:r>
              <a:rPr lang="nb-NO" dirty="0"/>
              <a:t> </a:t>
            </a:r>
            <a:r>
              <a:rPr lang="nb-NO" dirty="0" err="1"/>
              <a:t>no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in trick taking games.</a:t>
            </a:r>
          </a:p>
          <a:p>
            <a:r>
              <a:rPr lang="nb-NO" dirty="0"/>
              <a:t>- Age: Even </a:t>
            </a:r>
            <a:r>
              <a:rPr lang="nb-NO" dirty="0" err="1"/>
              <a:t>though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kids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learn</a:t>
            </a:r>
            <a:r>
              <a:rPr lang="nb-NO" dirty="0"/>
              <a:t> bridge from a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young</a:t>
            </a:r>
            <a:r>
              <a:rPr lang="nb-NO" dirty="0"/>
              <a:t> age, as a </a:t>
            </a:r>
            <a:r>
              <a:rPr lang="nb-NO" dirty="0" err="1"/>
              <a:t>group</a:t>
            </a:r>
            <a:r>
              <a:rPr lang="nb-NO" dirty="0"/>
              <a:t>, age 10-12 is </a:t>
            </a:r>
            <a:r>
              <a:rPr lang="nb-NO" dirty="0" err="1"/>
              <a:t>the</a:t>
            </a:r>
            <a:r>
              <a:rPr lang="nb-NO" dirty="0"/>
              <a:t> ideal age to </a:t>
            </a:r>
            <a:r>
              <a:rPr lang="nb-NO" dirty="0" err="1"/>
              <a:t>learn</a:t>
            </a:r>
            <a:r>
              <a:rPr lang="nb-NO" dirty="0"/>
              <a:t> bridge</a:t>
            </a:r>
          </a:p>
          <a:p>
            <a:r>
              <a:rPr lang="nb-NO" dirty="0"/>
              <a:t>- At </a:t>
            </a:r>
            <a:r>
              <a:rPr lang="nb-NO" dirty="0" err="1"/>
              <a:t>the</a:t>
            </a:r>
            <a:r>
              <a:rPr lang="nb-NO" dirty="0"/>
              <a:t> end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day</a:t>
            </a:r>
            <a:r>
              <a:rPr lang="nb-NO" dirty="0"/>
              <a:t> </a:t>
            </a:r>
            <a:r>
              <a:rPr lang="nb-NO" dirty="0" err="1"/>
              <a:t>they’re</a:t>
            </a:r>
            <a:r>
              <a:rPr lang="nb-NO" dirty="0"/>
              <a:t> </a:t>
            </a:r>
            <a:r>
              <a:rPr lang="nb-NO" dirty="0" err="1"/>
              <a:t>tired</a:t>
            </a:r>
            <a:r>
              <a:rPr lang="nb-NO" dirty="0"/>
              <a:t> and </a:t>
            </a:r>
            <a:r>
              <a:rPr lang="nb-NO" dirty="0" err="1"/>
              <a:t>hungry</a:t>
            </a:r>
            <a:r>
              <a:rPr lang="nb-NO" dirty="0"/>
              <a:t>, and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autention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</a:t>
            </a:r>
            <a:r>
              <a:rPr lang="nb-NO" dirty="0" err="1"/>
              <a:t>feed</a:t>
            </a:r>
            <a:endParaRPr lang="nb-NO" dirty="0"/>
          </a:p>
          <a:p>
            <a:r>
              <a:rPr lang="nb-NO" dirty="0"/>
              <a:t>-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actually</a:t>
            </a:r>
            <a:r>
              <a:rPr lang="nb-NO" dirty="0"/>
              <a:t> </a:t>
            </a:r>
            <a:r>
              <a:rPr lang="nb-NO" dirty="0" err="1"/>
              <a:t>surprised</a:t>
            </a:r>
            <a:r>
              <a:rPr lang="nb-NO" dirty="0"/>
              <a:t> </a:t>
            </a:r>
            <a:r>
              <a:rPr lang="nb-NO" dirty="0" err="1"/>
              <a:t>us</a:t>
            </a:r>
            <a:r>
              <a:rPr lang="nb-NO" dirty="0"/>
              <a:t>,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parents</a:t>
            </a:r>
            <a:r>
              <a:rPr lang="nb-NO" dirty="0"/>
              <a:t>, </a:t>
            </a:r>
            <a:r>
              <a:rPr lang="nb-NO" dirty="0" err="1"/>
              <a:t>who</a:t>
            </a:r>
            <a:r>
              <a:rPr lang="nb-NO" dirty="0"/>
              <a:t> love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fact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kids </a:t>
            </a:r>
            <a:r>
              <a:rPr lang="nb-NO" dirty="0" err="1"/>
              <a:t>join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bridge </a:t>
            </a:r>
            <a:r>
              <a:rPr lang="nb-NO" dirty="0" err="1"/>
              <a:t>group</a:t>
            </a:r>
            <a:r>
              <a:rPr lang="nb-NO" dirty="0"/>
              <a:t>, and </a:t>
            </a:r>
            <a:r>
              <a:rPr lang="nb-NO" dirty="0" err="1"/>
              <a:t>would</a:t>
            </a:r>
            <a:r>
              <a:rPr lang="nb-NO" dirty="0"/>
              <a:t> like to </a:t>
            </a:r>
            <a:r>
              <a:rPr lang="nb-NO" dirty="0" err="1"/>
              <a:t>learn</a:t>
            </a:r>
            <a:r>
              <a:rPr lang="nb-NO" dirty="0"/>
              <a:t> bridge </a:t>
            </a:r>
            <a:r>
              <a:rPr lang="nb-NO" dirty="0" err="1"/>
              <a:t>themselves</a:t>
            </a:r>
            <a:r>
              <a:rPr lang="nb-NO" dirty="0"/>
              <a:t> </a:t>
            </a:r>
          </a:p>
          <a:p>
            <a:r>
              <a:rPr lang="nb-NO" dirty="0"/>
              <a:t>- In 2021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founded</a:t>
            </a:r>
            <a:r>
              <a:rPr lang="nb-NO" dirty="0"/>
              <a:t> a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bridgeclub</a:t>
            </a:r>
            <a:r>
              <a:rPr lang="nb-NO" dirty="0"/>
              <a:t> in my </a:t>
            </a:r>
            <a:r>
              <a:rPr lang="nb-NO" dirty="0" err="1"/>
              <a:t>small</a:t>
            </a:r>
            <a:r>
              <a:rPr lang="nb-NO" dirty="0"/>
              <a:t> </a:t>
            </a:r>
            <a:r>
              <a:rPr lang="nb-NO" dirty="0" err="1"/>
              <a:t>village</a:t>
            </a:r>
            <a:r>
              <a:rPr lang="nb-NO" dirty="0"/>
              <a:t> (</a:t>
            </a:r>
            <a:r>
              <a:rPr lang="nb-NO" dirty="0" err="1"/>
              <a:t>only</a:t>
            </a:r>
            <a:r>
              <a:rPr lang="nb-NO" dirty="0"/>
              <a:t> 1100 </a:t>
            </a:r>
            <a:r>
              <a:rPr lang="nb-NO" dirty="0" err="1"/>
              <a:t>inhabitants</a:t>
            </a:r>
            <a:r>
              <a:rPr lang="nb-NO" dirty="0"/>
              <a:t>) – </a:t>
            </a:r>
            <a:r>
              <a:rPr lang="nb-NO" dirty="0" err="1"/>
              <a:t>now</a:t>
            </a:r>
            <a:r>
              <a:rPr lang="nb-NO" dirty="0"/>
              <a:t> 70 </a:t>
            </a:r>
            <a:r>
              <a:rPr lang="nb-NO" dirty="0" err="1"/>
              <a:t>members</a:t>
            </a:r>
            <a:r>
              <a:rPr lang="nb-NO" dirty="0"/>
              <a:t>, all </a:t>
            </a:r>
            <a:r>
              <a:rPr lang="nb-NO" dirty="0" err="1"/>
              <a:t>beginners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531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So,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perspective</a:t>
            </a:r>
            <a:r>
              <a:rPr lang="nb-NO" dirty="0"/>
              <a:t>, to </a:t>
            </a:r>
            <a:r>
              <a:rPr lang="nb-NO" dirty="0" err="1"/>
              <a:t>look</a:t>
            </a:r>
            <a:r>
              <a:rPr lang="nb-NO" dirty="0"/>
              <a:t> at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offer </a:t>
            </a:r>
            <a:r>
              <a:rPr lang="nb-NO" dirty="0" err="1"/>
              <a:t>society</a:t>
            </a:r>
            <a:r>
              <a:rPr lang="nb-NO" dirty="0"/>
              <a:t>, </a:t>
            </a:r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2467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So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 </a:t>
            </a:r>
            <a:r>
              <a:rPr lang="nb-NO" dirty="0" err="1"/>
              <a:t>something</a:t>
            </a:r>
            <a:r>
              <a:rPr lang="nb-NO" dirty="0"/>
              <a:t>, for </a:t>
            </a:r>
            <a:r>
              <a:rPr lang="nb-NO" dirty="0" err="1"/>
              <a:t>society</a:t>
            </a:r>
            <a:r>
              <a:rPr lang="nb-NO" dirty="0"/>
              <a:t>, by </a:t>
            </a:r>
            <a:r>
              <a:rPr lang="nb-NO" dirty="0" err="1"/>
              <a:t>offering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to a </a:t>
            </a:r>
            <a:r>
              <a:rPr lang="nb-NO" dirty="0" err="1"/>
              <a:t>wider</a:t>
            </a:r>
            <a:r>
              <a:rPr lang="nb-NO" dirty="0"/>
              <a:t> </a:t>
            </a:r>
            <a:r>
              <a:rPr lang="nb-NO" dirty="0" err="1"/>
              <a:t>audience</a:t>
            </a:r>
            <a:r>
              <a:rPr lang="nb-NO" dirty="0"/>
              <a:t>?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had</a:t>
            </a:r>
            <a:r>
              <a:rPr lang="nb-NO" dirty="0"/>
              <a:t> to make it a </a:t>
            </a:r>
            <a:r>
              <a:rPr lang="nb-NO" dirty="0" err="1"/>
              <a:t>national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. And </a:t>
            </a: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experiences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kids have NO </a:t>
            </a:r>
            <a:r>
              <a:rPr lang="nb-NO" dirty="0" err="1"/>
              <a:t>previous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, </a:t>
            </a:r>
            <a:r>
              <a:rPr lang="nb-NO" dirty="0" err="1"/>
              <a:t>we’d</a:t>
            </a:r>
            <a:r>
              <a:rPr lang="nb-NO" dirty="0"/>
              <a:t> have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teaching</a:t>
            </a:r>
            <a:r>
              <a:rPr lang="nb-NO" dirty="0"/>
              <a:t> material to </a:t>
            </a:r>
            <a:r>
              <a:rPr lang="nb-NO" dirty="0" err="1"/>
              <a:t>suit</a:t>
            </a:r>
            <a:r>
              <a:rPr lang="nb-NO" dirty="0"/>
              <a:t> kids. </a:t>
            </a:r>
          </a:p>
          <a:p>
            <a:endParaRPr lang="nb-NO" dirty="0"/>
          </a:p>
          <a:p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being</a:t>
            </a:r>
            <a:r>
              <a:rPr lang="nb-NO" dirty="0"/>
              <a:t> a part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system is a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Big Hairy Audacious Goal, we aim for collaborating with the schools offering an after school activity as a prolongation of the school day. We also need a method to access the kids to show them bridge, in which the school time where we meet all kids is ideal. </a:t>
            </a:r>
          </a:p>
          <a:p>
            <a:endParaRPr lang="en-US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Finally, we’d like funding, to offer this for free.</a:t>
            </a:r>
            <a:endParaRPr lang="nb-NO" dirty="0"/>
          </a:p>
          <a:p>
            <a:endParaRPr lang="nb-NO" dirty="0"/>
          </a:p>
          <a:p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485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changing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perspective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process</a:t>
            </a:r>
            <a:r>
              <a:rPr lang="nb-NO" dirty="0"/>
              <a:t> for Norwegian School Bridge </a:t>
            </a:r>
            <a:r>
              <a:rPr lang="nb-NO" dirty="0" err="1"/>
              <a:t>was</a:t>
            </a:r>
            <a:r>
              <a:rPr lang="nb-NO" dirty="0"/>
              <a:t>: </a:t>
            </a:r>
            <a:r>
              <a:rPr lang="nb-NO" dirty="0" err="1"/>
              <a:t>formulating</a:t>
            </a:r>
            <a:r>
              <a:rPr lang="nb-NO" dirty="0"/>
              <a:t> a </a:t>
            </a:r>
            <a:r>
              <a:rPr lang="nb-NO" dirty="0" err="1"/>
              <a:t>national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, </a:t>
            </a:r>
            <a:r>
              <a:rPr lang="nb-NO" dirty="0" err="1"/>
              <a:t>applied</a:t>
            </a:r>
            <a:r>
              <a:rPr lang="nb-NO" dirty="0"/>
              <a:t> for </a:t>
            </a:r>
            <a:r>
              <a:rPr lang="nb-NO" dirty="0" err="1"/>
              <a:t>funding</a:t>
            </a:r>
            <a:r>
              <a:rPr lang="nb-NO" dirty="0"/>
              <a:t>, and….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got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money</a:t>
            </a:r>
            <a:r>
              <a:rPr lang="nb-NO" dirty="0"/>
              <a:t>, first </a:t>
            </a:r>
            <a:r>
              <a:rPr lang="nb-NO" dirty="0" err="1"/>
              <a:t>try</a:t>
            </a:r>
            <a:r>
              <a:rPr lang="nb-NO" dirty="0"/>
              <a:t>! </a:t>
            </a:r>
            <a:r>
              <a:rPr lang="nb-NO" dirty="0" err="1"/>
              <a:t>Thanks</a:t>
            </a:r>
            <a:r>
              <a:rPr lang="nb-NO" dirty="0"/>
              <a:t> to Sparebankstiftelsen DNB.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3674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We are currently running a project where we will introduce 10 000 6th graders to bridge, and </a:t>
            </a:r>
            <a:r>
              <a:rPr lang="nb-NO" dirty="0" err="1"/>
              <a:t>establish</a:t>
            </a:r>
            <a:r>
              <a:rPr lang="nb-NO" dirty="0"/>
              <a:t> an 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activity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bridge at 15 schools in 2023 and another 10 schools in 2024</a:t>
            </a:r>
          </a:p>
          <a:p>
            <a:endParaRPr lang="nb-NO" dirty="0"/>
          </a:p>
          <a:p>
            <a:r>
              <a:rPr lang="nb-NO" dirty="0"/>
              <a:t>The </a:t>
            </a:r>
            <a:r>
              <a:rPr lang="nb-NO" dirty="0" err="1"/>
              <a:t>key</a:t>
            </a:r>
            <a:r>
              <a:rPr lang="nb-NO" dirty="0"/>
              <a:t> </a:t>
            </a:r>
            <a:r>
              <a:rPr lang="nb-NO" dirty="0" err="1"/>
              <a:t>factor</a:t>
            </a:r>
            <a:r>
              <a:rPr lang="nb-NO" dirty="0"/>
              <a:t> to do </a:t>
            </a:r>
            <a:r>
              <a:rPr lang="nb-NO" dirty="0" err="1"/>
              <a:t>this</a:t>
            </a:r>
            <a:r>
              <a:rPr lang="nb-NO" dirty="0"/>
              <a:t>, is to </a:t>
            </a:r>
            <a:r>
              <a:rPr lang="nb-NO" dirty="0" err="1"/>
              <a:t>gain</a:t>
            </a:r>
            <a:r>
              <a:rPr lang="nb-NO" dirty="0"/>
              <a:t> </a:t>
            </a:r>
            <a:r>
              <a:rPr lang="nb-NO" dirty="0" err="1"/>
              <a:t>access</a:t>
            </a:r>
            <a:r>
              <a:rPr lang="nb-NO" dirty="0"/>
              <a:t> to </a:t>
            </a:r>
            <a:r>
              <a:rPr lang="nb-NO" dirty="0" err="1"/>
              <a:t>schools</a:t>
            </a:r>
            <a:r>
              <a:rPr lang="nb-NO" dirty="0"/>
              <a:t>.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differences</a:t>
            </a:r>
            <a:r>
              <a:rPr lang="nb-NO" dirty="0"/>
              <a:t> in </a:t>
            </a:r>
            <a:r>
              <a:rPr lang="nb-NO" dirty="0" err="1"/>
              <a:t>what</a:t>
            </a:r>
            <a:r>
              <a:rPr lang="nb-NO" dirty="0"/>
              <a:t> kids </a:t>
            </a:r>
            <a:r>
              <a:rPr lang="nb-NO" dirty="0" err="1"/>
              <a:t>learn</a:t>
            </a:r>
            <a:r>
              <a:rPr lang="nb-NO" dirty="0"/>
              <a:t> at </a:t>
            </a:r>
            <a:r>
              <a:rPr lang="nb-NO" dirty="0" err="1"/>
              <a:t>school</a:t>
            </a:r>
            <a:r>
              <a:rPr lang="nb-NO" dirty="0"/>
              <a:t> in Norway, </a:t>
            </a:r>
            <a:r>
              <a:rPr lang="nb-NO" dirty="0" err="1"/>
              <a:t>Poland</a:t>
            </a:r>
            <a:r>
              <a:rPr lang="nb-NO" dirty="0"/>
              <a:t>, France and </a:t>
            </a:r>
            <a:r>
              <a:rPr lang="nb-NO" dirty="0" err="1"/>
              <a:t>the</a:t>
            </a:r>
            <a:r>
              <a:rPr lang="nb-NO" dirty="0"/>
              <a:t> US,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must for sure be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similarities</a:t>
            </a:r>
            <a:r>
              <a:rPr lang="nb-NO" dirty="0"/>
              <a:t> </a:t>
            </a:r>
            <a:r>
              <a:rPr lang="nb-NO" dirty="0" err="1"/>
              <a:t>too</a:t>
            </a:r>
            <a:r>
              <a:rPr lang="nb-NO" dirty="0"/>
              <a:t>! Bridge is an </a:t>
            </a:r>
            <a:r>
              <a:rPr lang="nb-NO" dirty="0" err="1"/>
              <a:t>excellent</a:t>
            </a:r>
            <a:r>
              <a:rPr lang="nb-NO" dirty="0"/>
              <a:t> </a:t>
            </a:r>
            <a:r>
              <a:rPr lang="nb-NO" dirty="0" err="1"/>
              <a:t>tool</a:t>
            </a:r>
            <a:r>
              <a:rPr lang="nb-NO" dirty="0"/>
              <a:t> for </a:t>
            </a:r>
            <a:r>
              <a:rPr lang="nb-NO" dirty="0" err="1"/>
              <a:t>teaching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parts of </a:t>
            </a:r>
            <a:r>
              <a:rPr lang="nb-NO" dirty="0" err="1"/>
              <a:t>the</a:t>
            </a:r>
            <a:r>
              <a:rPr lang="nb-NO" dirty="0"/>
              <a:t> curriculum: </a:t>
            </a:r>
            <a:r>
              <a:rPr lang="nb-NO" dirty="0" err="1"/>
              <a:t>social</a:t>
            </a:r>
            <a:r>
              <a:rPr lang="nb-NO" dirty="0"/>
              <a:t> skills, </a:t>
            </a:r>
            <a:r>
              <a:rPr lang="nb-NO" dirty="0" err="1"/>
              <a:t>algoritmic</a:t>
            </a:r>
            <a:r>
              <a:rPr lang="nb-NO" dirty="0"/>
              <a:t> </a:t>
            </a:r>
            <a:r>
              <a:rPr lang="nb-NO" dirty="0" err="1"/>
              <a:t>thinking</a:t>
            </a:r>
            <a:r>
              <a:rPr lang="nb-NO" dirty="0"/>
              <a:t>, </a:t>
            </a:r>
            <a:r>
              <a:rPr lang="nb-NO" dirty="0" err="1"/>
              <a:t>statistics</a:t>
            </a:r>
            <a:r>
              <a:rPr lang="nb-NO" dirty="0"/>
              <a:t> etc. In Norway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teachers</a:t>
            </a:r>
            <a:r>
              <a:rPr lang="nb-NO" dirty="0"/>
              <a:t> have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freedom</a:t>
            </a:r>
            <a:r>
              <a:rPr lang="nb-NO" dirty="0"/>
              <a:t> to </a:t>
            </a:r>
            <a:r>
              <a:rPr lang="nb-NO" dirty="0" err="1"/>
              <a:t>choose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 for </a:t>
            </a:r>
            <a:r>
              <a:rPr lang="nb-NO" dirty="0" err="1"/>
              <a:t>teaching</a:t>
            </a:r>
            <a:r>
              <a:rPr lang="nb-NO" dirty="0"/>
              <a:t>, and </a:t>
            </a:r>
            <a:r>
              <a:rPr lang="nb-NO" dirty="0" err="1"/>
              <a:t>thus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</a:t>
            </a:r>
            <a:r>
              <a:rPr lang="nb-NO" dirty="0" err="1"/>
              <a:t>choose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bridge as a </a:t>
            </a:r>
            <a:r>
              <a:rPr lang="nb-NO" dirty="0" err="1"/>
              <a:t>method</a:t>
            </a:r>
            <a:r>
              <a:rPr lang="nb-NO" dirty="0"/>
              <a:t>. Not as a </a:t>
            </a:r>
            <a:r>
              <a:rPr lang="nb-NO" dirty="0" err="1"/>
              <a:t>subject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as a </a:t>
            </a:r>
            <a:r>
              <a:rPr lang="nb-NO" dirty="0" err="1"/>
              <a:t>method</a:t>
            </a:r>
            <a:r>
              <a:rPr lang="nb-NO" dirty="0"/>
              <a:t> for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other</a:t>
            </a:r>
            <a:r>
              <a:rPr lang="nb-NO" dirty="0"/>
              <a:t> skills.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0CF8-8FFB-458C-8F40-330C871C368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853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As </a:t>
            </a:r>
            <a:r>
              <a:rPr lang="nb-NO" dirty="0" err="1"/>
              <a:t>organizations</a:t>
            </a:r>
            <a:r>
              <a:rPr lang="nb-NO" dirty="0"/>
              <a:t> or bridge </a:t>
            </a:r>
            <a:r>
              <a:rPr lang="nb-NO" dirty="0" err="1"/>
              <a:t>teachers</a:t>
            </a:r>
            <a:r>
              <a:rPr lang="nb-NO" dirty="0"/>
              <a:t>, </a:t>
            </a:r>
            <a:r>
              <a:rPr lang="nb-NO" dirty="0" err="1"/>
              <a:t>we</a:t>
            </a:r>
            <a:r>
              <a:rPr lang="nb-NO" dirty="0"/>
              <a:t> have to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our</a:t>
            </a:r>
            <a:r>
              <a:rPr lang="nb-NO" dirty="0"/>
              <a:t> </a:t>
            </a:r>
            <a:r>
              <a:rPr lang="nb-NO" dirty="0" err="1"/>
              <a:t>attitude</a:t>
            </a:r>
            <a:r>
              <a:rPr lang="nb-NO" dirty="0"/>
              <a:t>: </a:t>
            </a:r>
            <a:r>
              <a:rPr lang="nb-NO" dirty="0" err="1"/>
              <a:t>We</a:t>
            </a:r>
            <a:r>
              <a:rPr lang="nb-NO" dirty="0"/>
              <a:t> dont ask for a lot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ask for 2 </a:t>
            </a:r>
            <a:r>
              <a:rPr lang="nb-NO" dirty="0" err="1"/>
              <a:t>hours</a:t>
            </a:r>
            <a:r>
              <a:rPr lang="nb-NO" dirty="0"/>
              <a:t> to introduce bridge to kids during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hours</a:t>
            </a:r>
            <a:r>
              <a:rPr lang="nb-NO" dirty="0"/>
              <a:t>. This is, in </a:t>
            </a:r>
            <a:r>
              <a:rPr lang="nb-NO" dirty="0" err="1"/>
              <a:t>fact</a:t>
            </a:r>
            <a:r>
              <a:rPr lang="nb-NO" dirty="0"/>
              <a:t>,  </a:t>
            </a:r>
            <a:r>
              <a:rPr lang="nb-NO" dirty="0" err="1"/>
              <a:t>our</a:t>
            </a:r>
            <a:r>
              <a:rPr lang="nb-NO" dirty="0"/>
              <a:t> gift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and to </a:t>
            </a:r>
            <a:r>
              <a:rPr lang="nb-NO" dirty="0" err="1"/>
              <a:t>future</a:t>
            </a:r>
            <a:r>
              <a:rPr lang="nb-NO" dirty="0"/>
              <a:t> </a:t>
            </a:r>
            <a:r>
              <a:rPr lang="nb-NO" dirty="0" err="1"/>
              <a:t>generations</a:t>
            </a:r>
            <a:r>
              <a:rPr lang="nb-NO" dirty="0"/>
              <a:t>. It is </a:t>
            </a:r>
            <a:r>
              <a:rPr lang="nb-NO" dirty="0" err="1"/>
              <a:t>also</a:t>
            </a:r>
            <a:r>
              <a:rPr lang="nb-NO" dirty="0"/>
              <a:t> a </a:t>
            </a:r>
            <a:r>
              <a:rPr lang="nb-NO" dirty="0" err="1"/>
              <a:t>contribution</a:t>
            </a:r>
            <a:r>
              <a:rPr lang="nb-NO" dirty="0"/>
              <a:t> to </a:t>
            </a:r>
            <a:r>
              <a:rPr lang="nb-NO" dirty="0" err="1"/>
              <a:t>society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maintain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generous</a:t>
            </a:r>
            <a:r>
              <a:rPr lang="nb-NO" dirty="0"/>
              <a:t> bridge </a:t>
            </a:r>
            <a:r>
              <a:rPr lang="nb-NO" dirty="0" err="1"/>
              <a:t>environment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includes</a:t>
            </a:r>
            <a:r>
              <a:rPr lang="nb-NO" dirty="0"/>
              <a:t> </a:t>
            </a:r>
            <a:r>
              <a:rPr lang="nb-NO" dirty="0" err="1"/>
              <a:t>everyone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/>
              <a:t>The </a:t>
            </a:r>
            <a:r>
              <a:rPr lang="nb-NO" dirty="0" err="1"/>
              <a:t>project</a:t>
            </a:r>
            <a:r>
              <a:rPr lang="nb-NO" dirty="0"/>
              <a:t> </a:t>
            </a:r>
            <a:r>
              <a:rPr lang="nb-NO" dirty="0" err="1"/>
              <a:t>period</a:t>
            </a:r>
            <a:r>
              <a:rPr lang="nb-NO" dirty="0"/>
              <a:t> is 2 </a:t>
            </a:r>
            <a:r>
              <a:rPr lang="nb-NO" dirty="0" err="1"/>
              <a:t>years</a:t>
            </a:r>
            <a:r>
              <a:rPr lang="nb-NO" dirty="0"/>
              <a:t>.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not </a:t>
            </a:r>
            <a:r>
              <a:rPr lang="nb-NO" dirty="0" err="1"/>
              <a:t>started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to stop in 2025. </a:t>
            </a:r>
            <a:r>
              <a:rPr lang="nb-NO" dirty="0" err="1"/>
              <a:t>We</a:t>
            </a:r>
            <a:r>
              <a:rPr lang="nb-NO" dirty="0"/>
              <a:t> hope to </a:t>
            </a:r>
            <a:r>
              <a:rPr lang="nb-NO" dirty="0" err="1"/>
              <a:t>succeed</a:t>
            </a:r>
            <a:r>
              <a:rPr lang="nb-NO" dirty="0"/>
              <a:t> in a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makes Norwegian School bridge an </a:t>
            </a:r>
            <a:r>
              <a:rPr lang="nb-NO" dirty="0" err="1"/>
              <a:t>important</a:t>
            </a:r>
            <a:r>
              <a:rPr lang="nb-NO" dirty="0"/>
              <a:t> and  </a:t>
            </a:r>
            <a:r>
              <a:rPr lang="nb-NO" dirty="0" err="1"/>
              <a:t>long</a:t>
            </a:r>
            <a:r>
              <a:rPr lang="nb-NO" dirty="0"/>
              <a:t> lasting agent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system. </a:t>
            </a:r>
            <a:r>
              <a:rPr lang="nb-NO" dirty="0" err="1"/>
              <a:t>We</a:t>
            </a:r>
            <a:r>
              <a:rPr lang="nb-NO" dirty="0"/>
              <a:t> all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bridge is a </a:t>
            </a:r>
            <a:r>
              <a:rPr lang="nb-NO" dirty="0" err="1"/>
              <a:t>fantastic</a:t>
            </a:r>
            <a:r>
              <a:rPr lang="nb-NO" dirty="0"/>
              <a:t> game </a:t>
            </a:r>
            <a:r>
              <a:rPr lang="nb-NO" dirty="0" err="1"/>
              <a:t>offering</a:t>
            </a:r>
            <a:r>
              <a:rPr lang="nb-NO" dirty="0"/>
              <a:t> </a:t>
            </a:r>
            <a:r>
              <a:rPr lang="nb-NO" dirty="0" err="1"/>
              <a:t>limitless</a:t>
            </a:r>
            <a:r>
              <a:rPr lang="nb-NO" dirty="0"/>
              <a:t> </a:t>
            </a:r>
            <a:r>
              <a:rPr lang="nb-NO" dirty="0" err="1"/>
              <a:t>challenges</a:t>
            </a:r>
            <a:r>
              <a:rPr lang="nb-NO" dirty="0"/>
              <a:t>, </a:t>
            </a:r>
            <a:r>
              <a:rPr lang="nb-NO" dirty="0" err="1"/>
              <a:t>possibilities</a:t>
            </a:r>
            <a:r>
              <a:rPr lang="nb-NO" dirty="0"/>
              <a:t> for </a:t>
            </a:r>
            <a:r>
              <a:rPr lang="nb-NO" dirty="0" err="1"/>
              <a:t>self-development</a:t>
            </a:r>
            <a:r>
              <a:rPr lang="nb-NO" dirty="0"/>
              <a:t>, a vast </a:t>
            </a:r>
            <a:r>
              <a:rPr lang="nb-NO" dirty="0" err="1"/>
              <a:t>network</a:t>
            </a:r>
            <a:r>
              <a:rPr lang="nb-NO" dirty="0"/>
              <a:t> of </a:t>
            </a:r>
            <a:r>
              <a:rPr lang="nb-NO" dirty="0" err="1"/>
              <a:t>friends</a:t>
            </a:r>
            <a:r>
              <a:rPr lang="nb-NO" dirty="0"/>
              <a:t> all over </a:t>
            </a:r>
            <a:r>
              <a:rPr lang="nb-NO" dirty="0" err="1"/>
              <a:t>the</a:t>
            </a:r>
            <a:r>
              <a:rPr lang="nb-NO" dirty="0"/>
              <a:t> city/country/</a:t>
            </a:r>
            <a:r>
              <a:rPr lang="nb-NO" dirty="0" err="1"/>
              <a:t>world</a:t>
            </a:r>
            <a:r>
              <a:rPr lang="nb-NO" dirty="0"/>
              <a:t>. It’s </a:t>
            </a:r>
            <a:r>
              <a:rPr lang="nb-NO" dirty="0" err="1"/>
              <a:t>challenging</a:t>
            </a:r>
            <a:r>
              <a:rPr lang="nb-NO" dirty="0"/>
              <a:t> to </a:t>
            </a:r>
            <a:r>
              <a:rPr lang="nb-NO" dirty="0" err="1"/>
              <a:t>learn</a:t>
            </a:r>
            <a:r>
              <a:rPr lang="nb-NO" dirty="0"/>
              <a:t> bridge,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hour</a:t>
            </a:r>
            <a:r>
              <a:rPr lang="nb-NO" dirty="0"/>
              <a:t> </a:t>
            </a:r>
            <a:r>
              <a:rPr lang="nb-NO" dirty="0" err="1"/>
              <a:t>put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is </a:t>
            </a:r>
            <a:r>
              <a:rPr lang="nb-NO" dirty="0" err="1"/>
              <a:t>rewarded</a:t>
            </a:r>
            <a:r>
              <a:rPr lang="nb-NO" dirty="0"/>
              <a:t> later </a:t>
            </a:r>
            <a:r>
              <a:rPr lang="nb-NO" dirty="0" err="1"/>
              <a:t>on</a:t>
            </a:r>
            <a:r>
              <a:rPr lang="nb-NO" dirty="0"/>
              <a:t> in </a:t>
            </a:r>
            <a:r>
              <a:rPr lang="nb-NO" dirty="0" err="1"/>
              <a:t>life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Bridge </a:t>
            </a:r>
            <a:r>
              <a:rPr lang="nb-NO" dirty="0" err="1"/>
              <a:t>awakes</a:t>
            </a:r>
            <a:r>
              <a:rPr lang="nb-NO" dirty="0"/>
              <a:t> all feelings: feer, </a:t>
            </a:r>
            <a:r>
              <a:rPr lang="nb-NO" dirty="0" err="1"/>
              <a:t>joy</a:t>
            </a:r>
            <a:r>
              <a:rPr lang="nb-NO" dirty="0"/>
              <a:t>, </a:t>
            </a:r>
            <a:r>
              <a:rPr lang="nb-NO" dirty="0" err="1"/>
              <a:t>suspention</a:t>
            </a:r>
            <a:r>
              <a:rPr lang="nb-NO" dirty="0"/>
              <a:t>, despair, anger, </a:t>
            </a:r>
            <a:r>
              <a:rPr lang="nb-NO" dirty="0" err="1"/>
              <a:t>loneliness</a:t>
            </a:r>
            <a:r>
              <a:rPr lang="nb-NO" dirty="0"/>
              <a:t>, </a:t>
            </a:r>
            <a:r>
              <a:rPr lang="nb-NO" dirty="0" err="1"/>
              <a:t>eagerness</a:t>
            </a:r>
            <a:r>
              <a:rPr lang="nb-NO" dirty="0"/>
              <a:t>, </a:t>
            </a:r>
            <a:r>
              <a:rPr lang="nb-NO" dirty="0" err="1"/>
              <a:t>courage</a:t>
            </a:r>
            <a:r>
              <a:rPr lang="nb-NO" dirty="0"/>
              <a:t>, </a:t>
            </a:r>
            <a:r>
              <a:rPr lang="nb-NO" dirty="0" err="1"/>
              <a:t>happiness</a:t>
            </a:r>
            <a:r>
              <a:rPr lang="nb-NO" dirty="0"/>
              <a:t>. If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know</a:t>
            </a:r>
            <a:r>
              <a:rPr lang="nb-NO" dirty="0"/>
              <a:t> a </a:t>
            </a:r>
            <a:r>
              <a:rPr lang="nb-NO" dirty="0" err="1"/>
              <a:t>bridgeplayer</a:t>
            </a:r>
            <a:r>
              <a:rPr lang="nb-NO" dirty="0"/>
              <a:t>, </a:t>
            </a:r>
            <a:r>
              <a:rPr lang="nb-NO" dirty="0" err="1"/>
              <a:t>you’ve</a:t>
            </a:r>
            <a:r>
              <a:rPr lang="nb-NO" dirty="0"/>
              <a:t> </a:t>
            </a:r>
            <a:r>
              <a:rPr lang="nb-NO" dirty="0" err="1"/>
              <a:t>probably</a:t>
            </a:r>
            <a:r>
              <a:rPr lang="nb-NO" dirty="0"/>
              <a:t> </a:t>
            </a:r>
            <a:r>
              <a:rPr lang="nb-NO" dirty="0" err="1"/>
              <a:t>seen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best and </a:t>
            </a:r>
            <a:r>
              <a:rPr lang="nb-NO" dirty="0" err="1"/>
              <a:t>worst</a:t>
            </a:r>
            <a:r>
              <a:rPr lang="nb-NO" dirty="0"/>
              <a:t> sides, and </a:t>
            </a:r>
            <a:r>
              <a:rPr lang="nb-NO" dirty="0" err="1"/>
              <a:t>thus</a:t>
            </a:r>
            <a:r>
              <a:rPr lang="nb-NO" dirty="0"/>
              <a:t> have </a:t>
            </a:r>
            <a:r>
              <a:rPr lang="nb-NO" dirty="0" err="1"/>
              <a:t>the</a:t>
            </a:r>
            <a:r>
              <a:rPr lang="nb-NO" dirty="0"/>
              <a:t> basis to make </a:t>
            </a:r>
            <a:r>
              <a:rPr lang="nb-NO" dirty="0" err="1"/>
              <a:t>friends</a:t>
            </a:r>
            <a:r>
              <a:rPr lang="nb-NO" dirty="0"/>
              <a:t> for </a:t>
            </a:r>
            <a:r>
              <a:rPr lang="nb-NO" dirty="0" err="1"/>
              <a:t>life</a:t>
            </a:r>
            <a:r>
              <a:rPr lang="nb-NO" dirty="0"/>
              <a:t>. As a </a:t>
            </a:r>
            <a:r>
              <a:rPr lang="nb-NO" dirty="0" err="1"/>
              <a:t>group</a:t>
            </a:r>
            <a:r>
              <a:rPr lang="nb-NO" dirty="0"/>
              <a:t> </a:t>
            </a:r>
            <a:r>
              <a:rPr lang="nb-NO" dirty="0" err="1"/>
              <a:t>we’re</a:t>
            </a:r>
            <a:r>
              <a:rPr lang="nb-NO" dirty="0"/>
              <a:t> </a:t>
            </a:r>
            <a:r>
              <a:rPr lang="nb-NO" dirty="0" err="1"/>
              <a:t>foregiving</a:t>
            </a:r>
            <a:r>
              <a:rPr lang="nb-NO" dirty="0"/>
              <a:t> and </a:t>
            </a:r>
            <a:r>
              <a:rPr lang="nb-NO" dirty="0" err="1"/>
              <a:t>generous</a:t>
            </a:r>
            <a:r>
              <a:rPr lang="nb-NO" dirty="0"/>
              <a:t>: If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to play, </a:t>
            </a:r>
            <a:r>
              <a:rPr lang="nb-NO" dirty="0" err="1"/>
              <a:t>you’re</a:t>
            </a:r>
            <a:r>
              <a:rPr lang="nb-NO" dirty="0"/>
              <a:t> </a:t>
            </a:r>
            <a:r>
              <a:rPr lang="nb-NO" dirty="0" err="1"/>
              <a:t>welcome</a:t>
            </a:r>
            <a:r>
              <a:rPr lang="nb-NO" dirty="0"/>
              <a:t> </a:t>
            </a:r>
            <a:r>
              <a:rPr lang="nb-NO" dirty="0" err="1"/>
              <a:t>even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dont master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aspects</a:t>
            </a:r>
            <a:r>
              <a:rPr lang="nb-NO" dirty="0"/>
              <a:t> of </a:t>
            </a:r>
            <a:r>
              <a:rPr lang="nb-NO" dirty="0" err="1"/>
              <a:t>life</a:t>
            </a:r>
            <a:r>
              <a:rPr lang="nb-NO" dirty="0"/>
              <a:t>. The bridge </a:t>
            </a:r>
            <a:r>
              <a:rPr lang="nb-NO" dirty="0" err="1"/>
              <a:t>club</a:t>
            </a:r>
            <a:r>
              <a:rPr lang="nb-NO" dirty="0"/>
              <a:t> has an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role</a:t>
            </a:r>
            <a:r>
              <a:rPr lang="nb-NO" dirty="0"/>
              <a:t> in </a:t>
            </a:r>
            <a:r>
              <a:rPr lang="nb-NO" dirty="0" err="1"/>
              <a:t>society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63F95-FC79-400C-A4B2-022772C6111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416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3CA288-5455-FEC7-6DCC-072E6BCAF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FC5F3F1-1C5D-BF2C-F941-22EFF8DE2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4657F0-E453-490B-31DE-906AB68E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D23E3D-33EF-DC86-8955-6FF97AB6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0A79E4-CF22-9C69-BDD2-361E3AD8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377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E8D3E5-31F7-DAD5-9E6C-00CEBFA66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CF893DF-2B4D-0D9E-21CA-10B62AD30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D11A95-2A32-939D-11CF-DFC084B7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ECEA04-646E-6EAF-7DB0-D94B26F3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811C7CE-32CE-D685-2C4E-81435643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628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D63FA36-B2C9-2B8B-305F-85A466549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5E20EB2-70A5-AC5E-D8DC-D4085D3B8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320AB9-DCBD-0134-EC55-CDBCD5A9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F350A0-F0B2-678B-C79D-911682421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D4D28F-E45A-F939-8C78-A06B4040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90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09C327-1383-140B-7F37-54B86CBA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30184E-A4C8-CE08-14F1-0705766EC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EB637C-EE3E-E7A7-416F-286A6458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779AFD-2950-6B37-6C37-DB4480E4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DBB4BD-9602-E1F8-C505-0720F496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96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CB29B3-939C-4874-B81D-09C55C83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DA19D49-3300-7CC1-B1D5-E463C3F37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2FDF4A-1FB5-22AD-809F-E59755C6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05B521-94C3-40B5-DA23-C3642C2F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D0801B1-D277-6DFD-4B35-1CFB295B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813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A72D7D-57B6-9AC2-9182-B476759F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8BF0B4-A38A-4A7F-D2CA-46DF301B1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04A41F8-0344-E2EE-6654-8A815B441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0779021-9DAF-60F2-A305-92E3A2251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018824-393B-250C-48F1-31781ED1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4E633D-EE4A-1E51-7C58-BF713A5A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473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114EDD-7028-9E04-EE2C-1A62B2D5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633C6B-FA8E-3035-CBE7-51073AB71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EF6136B-18F3-33B1-35A2-91673939D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6752007-45A1-E65C-8A3B-58CC5596D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189C489-B89B-704B-A6DF-C9A3CF9D9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4AEC3F4-4C42-772D-8875-6055A72B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E29345A-F72A-05F3-2FE8-687A9525A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A293CD7-C48B-F736-6184-DFB4F320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018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E80BD1-C0EC-B115-C7EB-9DD0E271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D964D2F-28A0-084E-32AC-37CA06D5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C0A1E7-6229-D7A1-478F-EA0A3C039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E20DDD0-F926-583A-5CF5-F92784BE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906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E1BAEBB-7284-DB41-42B3-6D066A8A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937FE56-08E9-F296-CA24-35887C6B3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344B4C4-3765-4CA8-8A7D-B6BDACDF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121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344104-0886-270A-62AF-87233911A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C20CB1-C3F1-2DAC-076B-A4E2E6B95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CCA3632-A4CA-37E6-7605-B8F395378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E35C5F6-35FF-E8D8-40C6-8A7565B9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BA512AA-3A7A-2ADC-F98B-266777FC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12E9713-FE64-EC3C-8FFB-67D0C7FF6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65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2A7D99-0A9C-2ADD-8648-3317E3A7A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10B0E69-F08B-2C9D-383F-F53851492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F1C539D-982B-DD17-9B15-6AB0653A4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F22E4D8-9735-42A6-08D2-CB9883DC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BAB806C-79FA-89C9-5627-48DAC1B0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8FC79C3-B420-1668-FE83-FC72309E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5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BF081-A295-CEC3-76F5-135E8959A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A76C2D-C59B-C29C-1011-AFD4E246B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954745-F1C1-77D3-DFD0-6BC5A3C7E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16A5B-80ED-48C1-8D74-2052E51C7F05}" type="datetimeFigureOut">
              <a:rPr lang="nb-NO" smtClean="0"/>
              <a:t>08.10.2023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A2DBE1-5F91-052C-39DB-D5F77D6CE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1307C7-7ABB-8B30-1CEC-562BD744C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31DD6-22A6-4503-BDEB-950ED91F1C1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578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994CDF-B18C-E25E-91C9-83D318630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nb-NO" sz="5400" dirty="0"/>
              <a:t>Bridge for kids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D662D7B-F8D7-F2B8-97EF-F067AF681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891512" cy="1596655"/>
          </a:xfrm>
        </p:spPr>
        <p:txBody>
          <a:bodyPr>
            <a:normAutofit/>
          </a:bodyPr>
          <a:lstStyle/>
          <a:p>
            <a:r>
              <a:rPr lang="nb-NO" sz="1800" dirty="0"/>
              <a:t>A </a:t>
            </a:r>
            <a:r>
              <a:rPr lang="nb-NO" sz="1800" dirty="0" err="1"/>
              <a:t>tool</a:t>
            </a:r>
            <a:r>
              <a:rPr lang="nb-NO" sz="1800" dirty="0"/>
              <a:t> for </a:t>
            </a:r>
            <a:r>
              <a:rPr lang="nb-NO" sz="1800" dirty="0" err="1"/>
              <a:t>inclusiveness</a:t>
            </a:r>
            <a:endParaRPr lang="nb-NO" sz="1800" dirty="0"/>
          </a:p>
        </p:txBody>
      </p:sp>
      <p:pic>
        <p:nvPicPr>
          <p:cNvPr id="1028" name="Picture 4" descr="Sparebankstiftelsen | Logo">
            <a:extLst>
              <a:ext uri="{FF2B5EF4-FFF2-40B4-BE49-F238E27FC236}">
                <a16:creationId xmlns:a16="http://schemas.microsoft.com/office/drawing/2014/main" id="{02695C68-2E73-DB89-2632-DF040468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8" y="5261344"/>
            <a:ext cx="1839111" cy="15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AD06F15-E091-A869-3100-FF02D6559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382" y="5569656"/>
            <a:ext cx="776876" cy="1127475"/>
          </a:xfrm>
          <a:prstGeom prst="rect">
            <a:avLst/>
          </a:prstGeom>
        </p:spPr>
      </p:pic>
      <p:pic>
        <p:nvPicPr>
          <p:cNvPr id="5" name="Bilde 4" descr="Et bilde som inneholder person, Menneskeansikt, klær, Motetilbehør&#10;&#10;Automatisk generert beskrivelse">
            <a:extLst>
              <a:ext uri="{FF2B5EF4-FFF2-40B4-BE49-F238E27FC236}">
                <a16:creationId xmlns:a16="http://schemas.microsoft.com/office/drawing/2014/main" id="{E41EEF85-34F7-788F-048C-07B72AF86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" y="-52263"/>
            <a:ext cx="6910263" cy="69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27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2F1619-1821-D80E-5C29-845928E49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Three </a:t>
            </a:r>
            <a:r>
              <a:rPr lang="nb-NO" dirty="0" err="1"/>
              <a:t>steps</a:t>
            </a:r>
            <a:endParaRPr lang="nb-NO" dirty="0"/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C1EDE189-9DF3-1E8B-B9D9-82B9550680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242704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187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583DB141-7FE8-5A6C-5446-B6065E83F55B}"/>
              </a:ext>
            </a:extLst>
          </p:cNvPr>
          <p:cNvSpPr txBox="1">
            <a:spLocks/>
          </p:cNvSpPr>
          <p:nvPr/>
        </p:nvSpPr>
        <p:spPr>
          <a:xfrm>
            <a:off x="7320466" y="60960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 dirty="0"/>
              <a:t>School visit: The</a:t>
            </a:r>
          </a:p>
          <a:p>
            <a:pPr>
              <a:spcAft>
                <a:spcPts val="600"/>
              </a:spcAft>
            </a:pPr>
            <a:r>
              <a:rPr lang="en-US" sz="3700" dirty="0"/>
              <a:t>goal is motivation</a:t>
            </a:r>
          </a:p>
        </p:txBody>
      </p:sp>
      <p:pic>
        <p:nvPicPr>
          <p:cNvPr id="4" name="Picture 2" descr="Bridge1 ">
            <a:extLst>
              <a:ext uri="{FF2B5EF4-FFF2-40B4-BE49-F238E27FC236}">
                <a16:creationId xmlns:a16="http://schemas.microsoft.com/office/drawing/2014/main" id="{8DF96F4F-2817-7A4A-3D15-8C18FA71E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0" r="1" b="3196"/>
          <a:stretch/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52960BC9-8712-27BF-1B30-DE14E1DF0795}"/>
              </a:ext>
            </a:extLst>
          </p:cNvPr>
          <p:cNvSpPr txBox="1">
            <a:spLocks/>
          </p:cNvSpPr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only ask for 2 hours</a:t>
            </a:r>
          </a:p>
          <a:p>
            <a:r>
              <a:rPr lang="en-US" dirty="0"/>
              <a:t>Absolutely necessary to catch their interest</a:t>
            </a:r>
          </a:p>
          <a:p>
            <a:r>
              <a:rPr lang="en-US" dirty="0"/>
              <a:t>GOAL: Love of the game! The kids should feel they’re mastering the basis of trick-taking games. </a:t>
            </a:r>
          </a:p>
          <a:p>
            <a:r>
              <a:rPr lang="en-US" dirty="0"/>
              <a:t>Be motivated to join the bridge group to learn more.</a:t>
            </a:r>
          </a:p>
        </p:txBody>
      </p:sp>
    </p:spTree>
    <p:extLst>
      <p:ext uri="{BB962C8B-B14F-4D97-AF65-F5344CB8AC3E}">
        <p14:creationId xmlns:p14="http://schemas.microsoft.com/office/powerpoint/2010/main" val="263261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83185B-4294-2898-548D-0E0901F7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Effects</a:t>
            </a:r>
            <a:r>
              <a:rPr lang="nb-NO" dirty="0"/>
              <a:t> of </a:t>
            </a:r>
            <a:r>
              <a:rPr lang="nb-NO" dirty="0" err="1"/>
              <a:t>changing</a:t>
            </a:r>
            <a:r>
              <a:rPr lang="nb-NO" dirty="0"/>
              <a:t> </a:t>
            </a:r>
            <a:r>
              <a:rPr lang="nb-NO" dirty="0" err="1"/>
              <a:t>perspective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3FEA27-033A-54A3-525B-7C06BC4DF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From: «What can new members offer us» to «what can we as a bridge club offer society»</a:t>
            </a:r>
          </a:p>
          <a:p>
            <a:r>
              <a:rPr lang="nb-NO" dirty="0"/>
              <a:t>Message better received: Bridge seems more attractive to new members</a:t>
            </a:r>
          </a:p>
          <a:p>
            <a:r>
              <a:rPr lang="nb-NO" dirty="0" err="1"/>
              <a:t>Society</a:t>
            </a:r>
            <a:r>
              <a:rPr lang="nb-NO" dirty="0"/>
              <a:t> </a:t>
            </a:r>
            <a:r>
              <a:rPr lang="nb-NO" dirty="0" err="1"/>
              <a:t>accepts</a:t>
            </a:r>
            <a:r>
              <a:rPr lang="nb-NO" dirty="0"/>
              <a:t> bridge in a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way</a:t>
            </a:r>
            <a:endParaRPr lang="nb-NO" dirty="0"/>
          </a:p>
          <a:p>
            <a:r>
              <a:rPr lang="nb-NO" dirty="0" err="1"/>
              <a:t>Working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club</a:t>
            </a:r>
            <a:r>
              <a:rPr lang="nb-NO" dirty="0"/>
              <a:t> </a:t>
            </a:r>
            <a:r>
              <a:rPr lang="nb-NO" dirty="0" err="1"/>
              <a:t>culture</a:t>
            </a:r>
            <a:r>
              <a:rPr lang="nb-NO" dirty="0"/>
              <a:t> </a:t>
            </a:r>
            <a:r>
              <a:rPr lang="nb-NO" dirty="0" err="1"/>
              <a:t>comes</a:t>
            </a:r>
            <a:r>
              <a:rPr lang="nb-NO" dirty="0"/>
              <a:t> </a:t>
            </a:r>
            <a:r>
              <a:rPr lang="nb-NO" dirty="0" err="1"/>
              <a:t>easier</a:t>
            </a:r>
            <a:endParaRPr lang="nb-NO" dirty="0"/>
          </a:p>
          <a:p>
            <a:r>
              <a:rPr lang="nb-NO" dirty="0" err="1"/>
              <a:t>Also</a:t>
            </a:r>
            <a:r>
              <a:rPr lang="nb-NO" dirty="0"/>
              <a:t> a lot </a:t>
            </a:r>
            <a:r>
              <a:rPr lang="nb-NO" dirty="0" err="1"/>
              <a:t>easier</a:t>
            </a:r>
            <a:r>
              <a:rPr lang="nb-NO" dirty="0"/>
              <a:t>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funding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973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E6FE9B-B4DA-2B0B-6ADF-652091DD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Long time </a:t>
            </a:r>
            <a:r>
              <a:rPr lang="nb-NO" dirty="0" err="1"/>
              <a:t>perspective</a:t>
            </a:r>
            <a:r>
              <a:rPr lang="nb-NO" dirty="0"/>
              <a:t> – </a:t>
            </a:r>
            <a:r>
              <a:rPr lang="nb-NO" dirty="0" err="1"/>
              <a:t>involve</a:t>
            </a:r>
            <a:r>
              <a:rPr lang="nb-NO" dirty="0"/>
              <a:t> </a:t>
            </a:r>
            <a:r>
              <a:rPr lang="nb-NO" dirty="0" err="1"/>
              <a:t>parents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18CDA0-AAF8-BB53-AC55-91156FDF7E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nb-NO" dirty="0" err="1"/>
              <a:t>Parents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a </a:t>
            </a:r>
            <a:r>
              <a:rPr lang="nb-NO" dirty="0" err="1"/>
              <a:t>golden</a:t>
            </a:r>
            <a:r>
              <a:rPr lang="nb-NO" dirty="0"/>
              <a:t> </a:t>
            </a:r>
            <a:r>
              <a:rPr lang="nb-NO" dirty="0" err="1"/>
              <a:t>resource</a:t>
            </a:r>
            <a:r>
              <a:rPr lang="nb-NO" dirty="0"/>
              <a:t>!</a:t>
            </a:r>
          </a:p>
          <a:p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actively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parents</a:t>
            </a:r>
            <a:r>
              <a:rPr lang="nb-NO" dirty="0"/>
              <a:t> of kids </a:t>
            </a:r>
            <a:r>
              <a:rPr lang="nb-NO" dirty="0" err="1"/>
              <a:t>who</a:t>
            </a:r>
            <a:r>
              <a:rPr lang="nb-NO" dirty="0"/>
              <a:t> </a:t>
            </a:r>
            <a:r>
              <a:rPr lang="nb-NO" dirty="0" err="1"/>
              <a:t>joined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bridge </a:t>
            </a:r>
            <a:r>
              <a:rPr lang="nb-NO" dirty="0" err="1"/>
              <a:t>group</a:t>
            </a:r>
            <a:endParaRPr lang="nb-NO" dirty="0"/>
          </a:p>
          <a:p>
            <a:r>
              <a:rPr lang="nb-NO" dirty="0" err="1"/>
              <a:t>Establish</a:t>
            </a:r>
            <a:r>
              <a:rPr lang="nb-NO" dirty="0"/>
              <a:t> a </a:t>
            </a:r>
            <a:r>
              <a:rPr lang="nb-NO" dirty="0" err="1"/>
              <a:t>method</a:t>
            </a:r>
            <a:r>
              <a:rPr lang="nb-NO" dirty="0"/>
              <a:t> of </a:t>
            </a:r>
            <a:r>
              <a:rPr lang="nb-NO" dirty="0" err="1"/>
              <a:t>communication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works</a:t>
            </a:r>
            <a:r>
              <a:rPr lang="nb-NO" dirty="0"/>
              <a:t> for </a:t>
            </a:r>
            <a:r>
              <a:rPr lang="nb-NO" dirty="0" err="1"/>
              <a:t>you</a:t>
            </a:r>
            <a:endParaRPr lang="nb-NO" dirty="0"/>
          </a:p>
          <a:p>
            <a:r>
              <a:rPr lang="nb-NO" dirty="0"/>
              <a:t>Bridge is an </a:t>
            </a:r>
            <a:r>
              <a:rPr lang="nb-NO" dirty="0" err="1"/>
              <a:t>activity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exercised</a:t>
            </a:r>
            <a:r>
              <a:rPr lang="nb-NO" dirty="0"/>
              <a:t> </a:t>
            </a:r>
            <a:r>
              <a:rPr lang="nb-NO" dirty="0" err="1"/>
              <a:t>across</a:t>
            </a:r>
            <a:r>
              <a:rPr lang="nb-NO" dirty="0"/>
              <a:t> </a:t>
            </a:r>
            <a:r>
              <a:rPr lang="nb-NO" dirty="0" err="1"/>
              <a:t>generations</a:t>
            </a:r>
            <a:endParaRPr lang="nb-NO" dirty="0"/>
          </a:p>
          <a:p>
            <a:r>
              <a:rPr lang="nb-NO" dirty="0" err="1"/>
              <a:t>Maybe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parents</a:t>
            </a:r>
            <a:r>
              <a:rPr lang="nb-NO" dirty="0"/>
              <a:t> </a:t>
            </a:r>
            <a:r>
              <a:rPr lang="nb-NO" dirty="0" err="1"/>
              <a:t>before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kids in </a:t>
            </a:r>
            <a:r>
              <a:rPr lang="nb-NO" dirty="0" err="1"/>
              <a:t>your</a:t>
            </a:r>
            <a:r>
              <a:rPr lang="nb-NO" dirty="0"/>
              <a:t>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club</a:t>
            </a:r>
            <a:r>
              <a:rPr lang="nb-NO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36EE3AA-BA29-9A58-52D0-C8CDAB9D68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nb-NO" dirty="0"/>
          </a:p>
        </p:txBody>
      </p:sp>
      <p:pic>
        <p:nvPicPr>
          <p:cNvPr id="5" name="Bilde 4" descr="Et bilde som inneholder person, innendørs, personer, gruppe&#10;&#10;Automatisk generert beskrivelse">
            <a:extLst>
              <a:ext uri="{FF2B5EF4-FFF2-40B4-BE49-F238E27FC236}">
                <a16:creationId xmlns:a16="http://schemas.microsoft.com/office/drawing/2014/main" id="{777E0DEF-1BC0-3594-24F3-233CC1181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0" r="-2" b="10952"/>
          <a:stretch/>
        </p:blipFill>
        <p:spPr>
          <a:xfrm>
            <a:off x="6268994" y="1421027"/>
            <a:ext cx="5679990" cy="55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0064BC-4F2D-D329-1C15-1557801C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442914"/>
            <a:ext cx="6432434" cy="914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/>
              <a:t>Teaching kids vs adults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22C97A-03EE-135B-B399-4D7385970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257" y="1671639"/>
            <a:ext cx="6432434" cy="4540838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Adults have more experience, more basic knowledge.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Adults chose to learn bridge because they like to play cards. Kids might be motivated by other factors (their friend attended, want to impress a grandparent, love food, curious, bored)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Adults are normally more motivated than kids, and thus learn faster.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Kids have no previous experience in trick taking games. We start TOTALLY from scratch.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Adults have more self control, and are able to regulate their feelings to a higher degree.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Even “easy things” such as sorting their cards, the name of the suits and the </a:t>
            </a:r>
            <a:r>
              <a:rPr lang="en-US" sz="2000" dirty="0" err="1"/>
              <a:t>honours</a:t>
            </a:r>
            <a:r>
              <a:rPr lang="en-US" sz="2000" dirty="0"/>
              <a:t>, ranking of the cards: All new to kids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Kids need room for exploration and play</a:t>
            </a:r>
          </a:p>
        </p:txBody>
      </p:sp>
      <p:pic>
        <p:nvPicPr>
          <p:cNvPr id="6" name="Plassholder for innhold 5" descr="Et bilde som inneholder klær, person, Menneskeansikt, Læring&#10;&#10;Automatisk generert beskrivelse">
            <a:extLst>
              <a:ext uri="{FF2B5EF4-FFF2-40B4-BE49-F238E27FC236}">
                <a16:creationId xmlns:a16="http://schemas.microsoft.com/office/drawing/2014/main" id="{9B3A9465-897E-7FBA-C58D-0E8C88E80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r="2126"/>
          <a:stretch/>
        </p:blipFill>
        <p:spPr>
          <a:xfrm>
            <a:off x="7265773" y="-26915"/>
            <a:ext cx="5195585" cy="690059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39E7C11-D050-0E21-DEB0-BCD1133E938A}"/>
              </a:ext>
            </a:extLst>
          </p:cNvPr>
          <p:cNvSpPr txBox="1"/>
          <p:nvPr/>
        </p:nvSpPr>
        <p:spPr>
          <a:xfrm>
            <a:off x="7581399" y="6451598"/>
            <a:ext cx="265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Kurt-Ove Thomassen</a:t>
            </a:r>
          </a:p>
        </p:txBody>
      </p:sp>
    </p:spTree>
    <p:extLst>
      <p:ext uri="{BB962C8B-B14F-4D97-AF65-F5344CB8AC3E}">
        <p14:creationId xmlns:p14="http://schemas.microsoft.com/office/powerpoint/2010/main" val="84794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E4C5AB-F2D1-9FC2-AC88-9F612484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First </a:t>
            </a:r>
            <a:r>
              <a:rPr lang="nb-NO" dirty="0" err="1"/>
              <a:t>day</a:t>
            </a:r>
            <a:r>
              <a:rPr lang="nb-NO" dirty="0"/>
              <a:t> of </a:t>
            </a:r>
            <a:r>
              <a:rPr lang="nb-NO" dirty="0" err="1"/>
              <a:t>after-school</a:t>
            </a:r>
            <a:r>
              <a:rPr lang="nb-NO" dirty="0"/>
              <a:t> bridge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F8664A-9958-5A55-5BFC-2A527793CC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Time: </a:t>
            </a:r>
            <a:r>
              <a:rPr lang="nb-NO" dirty="0" err="1"/>
              <a:t>prolongation</a:t>
            </a:r>
            <a:r>
              <a:rPr lang="nb-NO" dirty="0"/>
              <a:t> of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day</a:t>
            </a:r>
            <a:endParaRPr lang="nb-NO" dirty="0"/>
          </a:p>
          <a:p>
            <a:r>
              <a:rPr lang="nb-NO" dirty="0"/>
              <a:t>How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show up? How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prepare</a:t>
            </a:r>
            <a:r>
              <a:rPr lang="nb-NO" dirty="0"/>
              <a:t>?</a:t>
            </a:r>
          </a:p>
          <a:p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important</a:t>
            </a:r>
            <a:r>
              <a:rPr lang="nb-NO" dirty="0"/>
              <a:t> to make </a:t>
            </a:r>
            <a:r>
              <a:rPr lang="nb-NO" dirty="0" err="1"/>
              <a:t>the</a:t>
            </a:r>
            <a:r>
              <a:rPr lang="nb-NO" dirty="0"/>
              <a:t> kids </a:t>
            </a:r>
            <a:r>
              <a:rPr lang="nb-NO" dirty="0" err="1"/>
              <a:t>feel</a:t>
            </a:r>
            <a:r>
              <a:rPr lang="nb-NO" dirty="0"/>
              <a:t> </a:t>
            </a:r>
            <a:r>
              <a:rPr lang="nb-NO" dirty="0" err="1"/>
              <a:t>seen</a:t>
            </a:r>
            <a:r>
              <a:rPr lang="nb-NO" dirty="0"/>
              <a:t>, safe, </a:t>
            </a:r>
            <a:r>
              <a:rPr lang="nb-NO" dirty="0" err="1"/>
              <a:t>welcome</a:t>
            </a:r>
            <a:r>
              <a:rPr lang="nb-NO" dirty="0"/>
              <a:t> and </a:t>
            </a:r>
            <a:r>
              <a:rPr lang="nb-NO" dirty="0" err="1"/>
              <a:t>included</a:t>
            </a:r>
            <a:r>
              <a:rPr lang="nb-NO" dirty="0"/>
              <a:t>?</a:t>
            </a:r>
          </a:p>
          <a:p>
            <a:r>
              <a:rPr lang="nb-NO" dirty="0" err="1"/>
              <a:t>Motivate</a:t>
            </a:r>
            <a:r>
              <a:rPr lang="nb-NO" dirty="0"/>
              <a:t> to </a:t>
            </a:r>
            <a:r>
              <a:rPr lang="nb-NO" dirty="0" err="1"/>
              <a:t>repetition</a:t>
            </a:r>
            <a:r>
              <a:rPr lang="nb-NO" dirty="0"/>
              <a:t>: </a:t>
            </a:r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do to make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return</a:t>
            </a:r>
            <a:r>
              <a:rPr lang="nb-NO" dirty="0"/>
              <a:t>?</a:t>
            </a:r>
          </a:p>
          <a:p>
            <a:r>
              <a:rPr lang="nb-NO" dirty="0" err="1"/>
              <a:t>Establish</a:t>
            </a:r>
            <a:r>
              <a:rPr lang="nb-NO" dirty="0"/>
              <a:t> </a:t>
            </a:r>
            <a:r>
              <a:rPr lang="nb-NO" dirty="0" err="1"/>
              <a:t>contact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parents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6CCDED5-36FE-876C-F7CD-BD08E9739D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5" name="Plassholder for innhold 5">
            <a:extLst>
              <a:ext uri="{FF2B5EF4-FFF2-40B4-BE49-F238E27FC236}">
                <a16:creationId xmlns:a16="http://schemas.microsoft.com/office/drawing/2014/main" id="{FBA1859A-8EAF-93C8-1ADD-9AABA89CA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9" r="7771"/>
          <a:stretch/>
        </p:blipFill>
        <p:spPr>
          <a:xfrm>
            <a:off x="6398553" y="1825625"/>
            <a:ext cx="5301345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46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BC63C8D-1ACB-3687-6243-1B73E143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nb-NO" sz="4000" dirty="0" err="1"/>
              <a:t>Motivations</a:t>
            </a:r>
            <a:endParaRPr lang="nb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8E51C2-2446-1787-C88F-1D8AE1185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114550"/>
            <a:ext cx="5334197" cy="4125529"/>
          </a:xfrm>
        </p:spPr>
        <p:txBody>
          <a:bodyPr anchor="ctr">
            <a:normAutofit/>
          </a:bodyPr>
          <a:lstStyle/>
          <a:p>
            <a:r>
              <a:rPr lang="nb-NO" sz="2400" dirty="0"/>
              <a:t>What motivates kids isn’t necesarily the same thing as motivates adults.</a:t>
            </a:r>
          </a:p>
          <a:p>
            <a:r>
              <a:rPr lang="nb-NO" sz="2400" dirty="0"/>
              <a:t>It is </a:t>
            </a:r>
            <a:r>
              <a:rPr lang="nb-NO" sz="2400" dirty="0" err="1"/>
              <a:t>rarely</a:t>
            </a:r>
            <a:r>
              <a:rPr lang="nb-NO" sz="2400" dirty="0"/>
              <a:t> </a:t>
            </a:r>
            <a:r>
              <a:rPr lang="nb-NO" sz="2400" dirty="0" err="1"/>
              <a:t>only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game </a:t>
            </a:r>
            <a:r>
              <a:rPr lang="nb-NO" sz="2400" dirty="0" err="1"/>
              <a:t>itself</a:t>
            </a:r>
            <a:endParaRPr lang="nb-NO" sz="2400" dirty="0"/>
          </a:p>
          <a:p>
            <a:r>
              <a:rPr lang="nb-NO" sz="2400" dirty="0"/>
              <a:t>Food, drinks, travel</a:t>
            </a:r>
          </a:p>
          <a:p>
            <a:r>
              <a:rPr lang="nb-NO" sz="2400" dirty="0" err="1"/>
              <a:t>Being</a:t>
            </a:r>
            <a:r>
              <a:rPr lang="nb-NO" sz="2400" dirty="0"/>
              <a:t> part of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group</a:t>
            </a:r>
            <a:endParaRPr lang="nb-NO" sz="2400" dirty="0"/>
          </a:p>
          <a:p>
            <a:r>
              <a:rPr lang="nb-NO" sz="2400" dirty="0" err="1"/>
              <a:t>Excitement</a:t>
            </a:r>
            <a:r>
              <a:rPr lang="nb-NO" sz="2400" dirty="0"/>
              <a:t>, play, </a:t>
            </a:r>
            <a:r>
              <a:rPr lang="nb-NO" sz="2400" dirty="0" err="1"/>
              <a:t>exploration</a:t>
            </a:r>
            <a:endParaRPr lang="nb-NO" sz="2400" dirty="0"/>
          </a:p>
          <a:p>
            <a:r>
              <a:rPr lang="nb-NO" sz="2400" dirty="0"/>
              <a:t>Interacting with others</a:t>
            </a:r>
          </a:p>
          <a:p>
            <a:r>
              <a:rPr lang="nb-NO" sz="2400" dirty="0" err="1"/>
              <a:t>Their</a:t>
            </a:r>
            <a:r>
              <a:rPr lang="nb-NO" sz="2400" dirty="0"/>
              <a:t> </a:t>
            </a:r>
            <a:r>
              <a:rPr lang="nb-NO" sz="2400" dirty="0" err="1"/>
              <a:t>motivation</a:t>
            </a:r>
            <a:r>
              <a:rPr lang="nb-NO" sz="2400" dirty="0"/>
              <a:t> </a:t>
            </a:r>
            <a:r>
              <a:rPr lang="nb-NO" sz="2400" dirty="0" err="1"/>
              <a:t>may</a:t>
            </a:r>
            <a:r>
              <a:rPr lang="nb-NO" sz="2400" dirty="0"/>
              <a:t> </a:t>
            </a:r>
            <a:r>
              <a:rPr lang="nb-NO" sz="2400" dirty="0" err="1"/>
              <a:t>change</a:t>
            </a:r>
            <a:r>
              <a:rPr lang="nb-NO" sz="2400" dirty="0"/>
              <a:t> as </a:t>
            </a:r>
            <a:r>
              <a:rPr lang="nb-NO" sz="2400" dirty="0" err="1"/>
              <a:t>they</a:t>
            </a:r>
            <a:r>
              <a:rPr lang="nb-NO" sz="2400" dirty="0"/>
              <a:t> </a:t>
            </a:r>
            <a:r>
              <a:rPr lang="nb-NO" sz="2400" dirty="0" err="1"/>
              <a:t>learn</a:t>
            </a:r>
            <a:r>
              <a:rPr lang="nb-NO" sz="2400" dirty="0"/>
              <a:t> more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81C86E-9008-6E91-B0E0-DE8BD77CA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-1" b="22380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8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E0694C-5733-7EA6-3F4A-3B2FD32A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/>
          <a:lstStyle/>
          <a:p>
            <a:r>
              <a:rPr lang="nb-NO" dirty="0"/>
              <a:t>Balance progress </a:t>
            </a:r>
            <a:r>
              <a:rPr lang="nb-NO" dirty="0" err="1"/>
              <a:t>vs</a:t>
            </a:r>
            <a:r>
              <a:rPr lang="nb-NO" dirty="0"/>
              <a:t> </a:t>
            </a:r>
            <a:r>
              <a:rPr lang="nb-NO" dirty="0" err="1"/>
              <a:t>comfortable</a:t>
            </a:r>
            <a:r>
              <a:rPr lang="nb-NO" dirty="0"/>
              <a:t> </a:t>
            </a:r>
            <a:r>
              <a:rPr lang="nb-NO" dirty="0" err="1"/>
              <a:t>learning</a:t>
            </a:r>
            <a:r>
              <a:rPr lang="nb-NO" dirty="0"/>
              <a:t> pace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2DFDBA-3B8B-25AA-0406-0ED4D0D12D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nb-NO" dirty="0"/>
              <a:t>A kid with high learning potential, will pick it up and do it when you say «Lead top of sequence»</a:t>
            </a:r>
          </a:p>
          <a:p>
            <a:r>
              <a:rPr lang="nb-NO" dirty="0" err="1"/>
              <a:t>Everyone</a:t>
            </a:r>
            <a:r>
              <a:rPr lang="nb-NO" dirty="0"/>
              <a:t> </a:t>
            </a:r>
            <a:r>
              <a:rPr lang="nb-NO" dirty="0" err="1"/>
              <a:t>else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have to </a:t>
            </a:r>
            <a:r>
              <a:rPr lang="nb-NO" dirty="0" err="1"/>
              <a:t>practice</a:t>
            </a:r>
            <a:r>
              <a:rPr lang="nb-NO" dirty="0"/>
              <a:t>, multiple times.</a:t>
            </a:r>
          </a:p>
          <a:p>
            <a:r>
              <a:rPr lang="nb-NO" dirty="0"/>
              <a:t>Break </a:t>
            </a:r>
            <a:r>
              <a:rPr lang="nb-NO" dirty="0" err="1"/>
              <a:t>down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problems</a:t>
            </a:r>
          </a:p>
          <a:p>
            <a:r>
              <a:rPr lang="nb-NO" dirty="0" err="1"/>
              <a:t>Quicker</a:t>
            </a:r>
            <a:r>
              <a:rPr lang="nb-NO" dirty="0"/>
              <a:t>, </a:t>
            </a:r>
            <a:r>
              <a:rPr lang="nb-NO" dirty="0" err="1"/>
              <a:t>everyone</a:t>
            </a:r>
            <a:r>
              <a:rPr lang="nb-NO" dirty="0"/>
              <a:t> </a:t>
            </a:r>
            <a:r>
              <a:rPr lang="nb-NO" dirty="0" err="1"/>
              <a:t>gets</a:t>
            </a:r>
            <a:r>
              <a:rPr lang="nb-NO" dirty="0"/>
              <a:t> to </a:t>
            </a:r>
            <a:r>
              <a:rPr lang="nb-NO" dirty="0" err="1"/>
              <a:t>practice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same problem. </a:t>
            </a:r>
            <a:r>
              <a:rPr lang="nb-NO" dirty="0" err="1"/>
              <a:t>Repetition</a:t>
            </a:r>
            <a:r>
              <a:rPr lang="nb-NO" dirty="0"/>
              <a:t>!</a:t>
            </a:r>
          </a:p>
          <a:p>
            <a:r>
              <a:rPr lang="nb-NO" dirty="0" err="1"/>
              <a:t>Possible</a:t>
            </a:r>
            <a:r>
              <a:rPr lang="nb-NO" dirty="0"/>
              <a:t> to </a:t>
            </a:r>
            <a:r>
              <a:rPr lang="nb-NO" dirty="0" err="1"/>
              <a:t>differentiate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any</a:t>
            </a:r>
            <a:r>
              <a:rPr lang="nb-NO" dirty="0"/>
              <a:t> of </a:t>
            </a:r>
            <a:r>
              <a:rPr lang="nb-NO" dirty="0" err="1"/>
              <a:t>the</a:t>
            </a:r>
            <a:r>
              <a:rPr lang="nb-NO" dirty="0"/>
              <a:t> kids </a:t>
            </a:r>
            <a:r>
              <a:rPr lang="nb-NO" dirty="0" err="1"/>
              <a:t>noticing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2BAB5EC-A16F-D877-F9F8-B4C5DE532A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188B342-C990-3EB9-6988-1D7321371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6" t="11458" r="56035" b="27501"/>
          <a:stretch/>
        </p:blipFill>
        <p:spPr>
          <a:xfrm>
            <a:off x="6172199" y="1754981"/>
            <a:ext cx="5286375" cy="479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24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D0ED86-DAE0-73EA-A9E6-BF5F3969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How to </a:t>
            </a:r>
            <a:r>
              <a:rPr lang="nb-NO" dirty="0" err="1"/>
              <a:t>differentiate</a:t>
            </a:r>
            <a:r>
              <a:rPr lang="nb-NO" dirty="0"/>
              <a:t> to </a:t>
            </a:r>
            <a:r>
              <a:rPr lang="nb-NO" dirty="0" err="1"/>
              <a:t>include</a:t>
            </a:r>
            <a:r>
              <a:rPr lang="nb-NO" dirty="0"/>
              <a:t> </a:t>
            </a:r>
            <a:r>
              <a:rPr lang="nb-NO" dirty="0" err="1"/>
              <a:t>everyone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B0852F-8E02-3147-2021-2BBDFFDB0E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C85FC28-AB48-9215-B5FD-B35F769BEC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4835706-F824-EC31-A3DF-97D90349C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1" t="18572" r="15625" b="38412"/>
          <a:stretch/>
        </p:blipFill>
        <p:spPr>
          <a:xfrm>
            <a:off x="6223" y="1273627"/>
            <a:ext cx="13380354" cy="47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03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258182-A8AC-2746-14C8-C5F9E9A7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1825" cy="1325563"/>
          </a:xfrm>
        </p:spPr>
        <p:txBody>
          <a:bodyPr/>
          <a:lstStyle/>
          <a:p>
            <a:r>
              <a:rPr lang="nb-NO" dirty="0"/>
              <a:t>Tools for </a:t>
            </a:r>
            <a:r>
              <a:rPr lang="nb-NO" dirty="0" err="1"/>
              <a:t>breaking</a:t>
            </a:r>
            <a:r>
              <a:rPr lang="nb-NO" dirty="0"/>
              <a:t> </a:t>
            </a:r>
            <a:r>
              <a:rPr lang="nb-NO" dirty="0" err="1"/>
              <a:t>down</a:t>
            </a:r>
            <a:r>
              <a:rPr lang="nb-NO" dirty="0"/>
              <a:t> problems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896A68-A558-E540-D982-FE5B24B68F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7" name="Plassholder for innhold 6" descr="Et bilde som inneholder mønster, Symmetri, Kreativ kunst, flagg&#10;&#10;Automatisk generert beskrivelse">
            <a:extLst>
              <a:ext uri="{FF2B5EF4-FFF2-40B4-BE49-F238E27FC236}">
                <a16:creationId xmlns:a16="http://schemas.microsoft.com/office/drawing/2014/main" id="{70619E14-2BA7-E7B0-A9EE-DB13CAC100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85" y="1690689"/>
            <a:ext cx="3134603" cy="4893890"/>
          </a:xfr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2F0EF65-B37A-C743-72A4-AF9C24B98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30" t="18542" r="29570" b="14792"/>
          <a:stretch/>
        </p:blipFill>
        <p:spPr>
          <a:xfrm>
            <a:off x="838199" y="1715294"/>
            <a:ext cx="51816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7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FACE26-FA8F-DFA4-75B1-77DA2281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Talk </a:t>
            </a:r>
            <a:r>
              <a:rPr lang="nb-NO" dirty="0" err="1"/>
              <a:t>about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8A1B2D-3B1B-F1B4-2722-210B9FFCF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THE PROJECT: Bridge to 10 000 6th graders</a:t>
            </a:r>
          </a:p>
          <a:p>
            <a:r>
              <a:rPr lang="nb-NO" dirty="0"/>
              <a:t>How a </a:t>
            </a:r>
            <a:r>
              <a:rPr lang="nb-NO" dirty="0" err="1"/>
              <a:t>change</a:t>
            </a:r>
            <a:r>
              <a:rPr lang="nb-NO" dirty="0"/>
              <a:t> of </a:t>
            </a:r>
            <a:r>
              <a:rPr lang="nb-NO" dirty="0" err="1"/>
              <a:t>perspective</a:t>
            </a:r>
            <a:r>
              <a:rPr lang="nb-NO" dirty="0"/>
              <a:t> </a:t>
            </a:r>
            <a:r>
              <a:rPr lang="nb-NO" dirty="0" err="1"/>
              <a:t>helps</a:t>
            </a:r>
            <a:r>
              <a:rPr lang="nb-NO" dirty="0"/>
              <a:t> to</a:t>
            </a:r>
          </a:p>
          <a:p>
            <a:pPr lvl="1"/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funding</a:t>
            </a:r>
            <a:endParaRPr lang="nb-NO" dirty="0"/>
          </a:p>
          <a:p>
            <a:pPr lvl="1"/>
            <a:r>
              <a:rPr lang="nb-NO" dirty="0" err="1"/>
              <a:t>access</a:t>
            </a:r>
            <a:r>
              <a:rPr lang="nb-NO" dirty="0"/>
              <a:t> </a:t>
            </a:r>
            <a:r>
              <a:rPr lang="nb-NO" dirty="0" err="1"/>
              <a:t>schools</a:t>
            </a:r>
            <a:endParaRPr lang="nb-NO" dirty="0"/>
          </a:p>
          <a:p>
            <a:pPr lvl="1"/>
            <a:r>
              <a:rPr lang="nb-NO" dirty="0"/>
              <a:t>motivate the kids to take part in </a:t>
            </a:r>
            <a:r>
              <a:rPr lang="en-US" dirty="0"/>
              <a:t>bridge as an after-school activity</a:t>
            </a:r>
            <a:endParaRPr lang="nb-NO" dirty="0"/>
          </a:p>
          <a:p>
            <a:pPr lvl="1"/>
            <a:r>
              <a:rPr lang="nb-NO" dirty="0" err="1"/>
              <a:t>engage</a:t>
            </a:r>
            <a:r>
              <a:rPr lang="nb-NO" dirty="0"/>
              <a:t> </a:t>
            </a:r>
            <a:r>
              <a:rPr lang="nb-NO" dirty="0" err="1"/>
              <a:t>parents</a:t>
            </a:r>
            <a:endParaRPr lang="nb-NO" dirty="0"/>
          </a:p>
          <a:p>
            <a:r>
              <a:rPr lang="nb-NO" dirty="0"/>
              <a:t>The </a:t>
            </a:r>
            <a:r>
              <a:rPr lang="nb-NO" dirty="0" err="1"/>
              <a:t>importance</a:t>
            </a:r>
            <a:r>
              <a:rPr lang="nb-NO" dirty="0"/>
              <a:t> of </a:t>
            </a:r>
            <a:r>
              <a:rPr lang="nb-NO" dirty="0" err="1"/>
              <a:t>including</a:t>
            </a:r>
            <a:r>
              <a:rPr lang="nb-NO" dirty="0"/>
              <a:t> </a:t>
            </a:r>
            <a:r>
              <a:rPr lang="nb-NO" dirty="0" err="1"/>
              <a:t>every</a:t>
            </a:r>
            <a:r>
              <a:rPr lang="nb-NO" dirty="0"/>
              <a:t> </a:t>
            </a:r>
            <a:r>
              <a:rPr lang="nb-NO" dirty="0" err="1"/>
              <a:t>child</a:t>
            </a:r>
            <a:r>
              <a:rPr lang="nb-NO" dirty="0"/>
              <a:t>, </a:t>
            </a:r>
            <a:r>
              <a:rPr lang="nb-NO" dirty="0" err="1"/>
              <a:t>no</a:t>
            </a:r>
            <a:r>
              <a:rPr lang="nb-NO" dirty="0"/>
              <a:t> matter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motivation</a:t>
            </a:r>
            <a:r>
              <a:rPr lang="nb-NO" dirty="0"/>
              <a:t> to play bridge is</a:t>
            </a:r>
          </a:p>
        </p:txBody>
      </p:sp>
    </p:spTree>
    <p:extLst>
      <p:ext uri="{BB962C8B-B14F-4D97-AF65-F5344CB8AC3E}">
        <p14:creationId xmlns:p14="http://schemas.microsoft.com/office/powerpoint/2010/main" val="2110883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AA0BC2-DF30-F81C-4CDF-2E326D261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242" r="1" b="17338"/>
          <a:stretch/>
        </p:blipFill>
        <p:spPr bwMode="auto">
          <a:xfrm rot="16200000">
            <a:off x="1128724" y="-1101021"/>
            <a:ext cx="6858000" cy="90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5965B03-EA16-F41A-6185-FB082734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498" y="-45766"/>
            <a:ext cx="446642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Factors for long lasting activity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1D2BE2-CCFE-A86A-2B94-C06C6004B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3680" y="1658345"/>
            <a:ext cx="4882063" cy="380034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b="1" dirty="0"/>
              <a:t>Safety</a:t>
            </a:r>
            <a:r>
              <a:rPr lang="en-US" dirty="0"/>
              <a:t>. The kids must feel seen and welcome.</a:t>
            </a:r>
          </a:p>
          <a:p>
            <a:r>
              <a:rPr lang="en-US" b="1" dirty="0"/>
              <a:t>Predictable</a:t>
            </a:r>
            <a:r>
              <a:rPr lang="en-US" dirty="0"/>
              <a:t>. The kids must know what is going to happen.</a:t>
            </a:r>
          </a:p>
          <a:p>
            <a:r>
              <a:rPr lang="en-US" dirty="0"/>
              <a:t>Good environment, </a:t>
            </a:r>
            <a:r>
              <a:rPr lang="en-US" b="1" dirty="0"/>
              <a:t>socially</a:t>
            </a:r>
            <a:r>
              <a:rPr lang="en-US" dirty="0"/>
              <a:t>.</a:t>
            </a:r>
          </a:p>
          <a:p>
            <a:r>
              <a:rPr lang="en-US" dirty="0"/>
              <a:t>«</a:t>
            </a:r>
            <a:r>
              <a:rPr lang="en-US" b="1" dirty="0"/>
              <a:t>Carrots</a:t>
            </a:r>
            <a:r>
              <a:rPr lang="en-US" dirty="0"/>
              <a:t>», literally and figuratively.</a:t>
            </a:r>
          </a:p>
          <a:p>
            <a:r>
              <a:rPr lang="en-US" dirty="0"/>
              <a:t>Look forward, allow </a:t>
            </a:r>
            <a:r>
              <a:rPr lang="en-US" b="1" dirty="0"/>
              <a:t>play</a:t>
            </a:r>
            <a:r>
              <a:rPr lang="en-US" dirty="0"/>
              <a:t>. Talk about what we’re going to do in weeks to come. </a:t>
            </a:r>
          </a:p>
          <a:p>
            <a:r>
              <a:rPr lang="en-US" dirty="0"/>
              <a:t>Allow the kids to explore</a:t>
            </a:r>
          </a:p>
        </p:txBody>
      </p:sp>
    </p:spTree>
    <p:extLst>
      <p:ext uri="{BB962C8B-B14F-4D97-AF65-F5344CB8AC3E}">
        <p14:creationId xmlns:p14="http://schemas.microsoft.com/office/powerpoint/2010/main" val="2705320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47B8A2-8CCC-FA36-F364-C23F975F7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The importance of including all kids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B0295B-A687-4D9E-6975-C64DDEED2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9838" cy="4351338"/>
          </a:xfrm>
        </p:spPr>
        <p:txBody>
          <a:bodyPr>
            <a:noAutofit/>
          </a:bodyPr>
          <a:lstStyle/>
          <a:p>
            <a:r>
              <a:rPr lang="nb-NO" sz="2200" dirty="0"/>
              <a:t>No matter </a:t>
            </a:r>
            <a:r>
              <a:rPr lang="nb-NO" sz="2200" dirty="0" err="1"/>
              <a:t>what</a:t>
            </a:r>
            <a:r>
              <a:rPr lang="nb-NO" sz="2200" dirty="0"/>
              <a:t> </a:t>
            </a:r>
            <a:r>
              <a:rPr lang="nb-NO" sz="2200" dirty="0" err="1"/>
              <a:t>their</a:t>
            </a:r>
            <a:r>
              <a:rPr lang="nb-NO" sz="2200" dirty="0"/>
              <a:t> </a:t>
            </a:r>
            <a:r>
              <a:rPr lang="nb-NO" sz="2200" dirty="0" err="1"/>
              <a:t>motivation</a:t>
            </a:r>
            <a:r>
              <a:rPr lang="nb-NO" sz="2200" dirty="0"/>
              <a:t> is (it </a:t>
            </a:r>
            <a:r>
              <a:rPr lang="nb-NO" sz="2200" dirty="0" err="1"/>
              <a:t>might</a:t>
            </a:r>
            <a:r>
              <a:rPr lang="nb-NO" sz="2200" dirty="0"/>
              <a:t> be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food</a:t>
            </a:r>
            <a:r>
              <a:rPr lang="nb-NO" sz="2200" dirty="0"/>
              <a:t>, </a:t>
            </a:r>
            <a:r>
              <a:rPr lang="nb-NO" sz="2200" dirty="0" err="1"/>
              <a:t>loneliness</a:t>
            </a:r>
            <a:r>
              <a:rPr lang="nb-NO" sz="2200" dirty="0"/>
              <a:t>, </a:t>
            </a:r>
            <a:r>
              <a:rPr lang="nb-NO" sz="2200" dirty="0" err="1"/>
              <a:t>being</a:t>
            </a:r>
            <a:r>
              <a:rPr lang="nb-NO" sz="2200" dirty="0"/>
              <a:t> </a:t>
            </a:r>
            <a:r>
              <a:rPr lang="nb-NO" sz="2200" dirty="0" err="1"/>
              <a:t>with</a:t>
            </a:r>
            <a:r>
              <a:rPr lang="nb-NO" sz="2200" dirty="0"/>
              <a:t> </a:t>
            </a:r>
            <a:r>
              <a:rPr lang="nb-NO" sz="2200" dirty="0" err="1"/>
              <a:t>friends</a:t>
            </a:r>
            <a:r>
              <a:rPr lang="nb-NO" sz="2200" dirty="0"/>
              <a:t> or </a:t>
            </a:r>
            <a:r>
              <a:rPr lang="nb-NO" sz="2200" dirty="0" err="1"/>
              <a:t>the</a:t>
            </a:r>
            <a:r>
              <a:rPr lang="nb-NO" sz="2200" dirty="0"/>
              <a:t> game </a:t>
            </a:r>
            <a:r>
              <a:rPr lang="nb-NO" sz="2200" dirty="0" err="1"/>
              <a:t>itself</a:t>
            </a:r>
            <a:r>
              <a:rPr lang="nb-NO" sz="2200" dirty="0"/>
              <a:t>), </a:t>
            </a:r>
            <a:r>
              <a:rPr lang="nb-NO" sz="2200" dirty="0" err="1"/>
              <a:t>we</a:t>
            </a:r>
            <a:r>
              <a:rPr lang="nb-NO" sz="2200" dirty="0"/>
              <a:t> </a:t>
            </a:r>
            <a:r>
              <a:rPr lang="nb-NO" sz="2200" dirty="0" err="1"/>
              <a:t>need</a:t>
            </a:r>
            <a:r>
              <a:rPr lang="nb-NO" sz="2200" dirty="0"/>
              <a:t> to </a:t>
            </a:r>
            <a:r>
              <a:rPr lang="nb-NO" sz="2200" dirty="0" err="1"/>
              <a:t>see</a:t>
            </a:r>
            <a:r>
              <a:rPr lang="nb-NO" sz="2200" dirty="0"/>
              <a:t>, </a:t>
            </a:r>
            <a:r>
              <a:rPr lang="nb-NO" sz="2200" dirty="0" err="1"/>
              <a:t>accept</a:t>
            </a:r>
            <a:r>
              <a:rPr lang="nb-NO" sz="2200" dirty="0"/>
              <a:t> and </a:t>
            </a:r>
            <a:r>
              <a:rPr lang="nb-NO" sz="2200" dirty="0" err="1"/>
              <a:t>include</a:t>
            </a:r>
            <a:r>
              <a:rPr lang="nb-NO" sz="2200" dirty="0"/>
              <a:t> all kids. </a:t>
            </a:r>
          </a:p>
          <a:p>
            <a:r>
              <a:rPr lang="nb-NO" sz="2200" dirty="0"/>
              <a:t>They will learn at different paces, you don’t know who will come to love the game of bridge for life</a:t>
            </a:r>
          </a:p>
          <a:p>
            <a:r>
              <a:rPr lang="nb-NO" sz="2200" dirty="0"/>
              <a:t>The </a:t>
            </a:r>
            <a:r>
              <a:rPr lang="nb-NO" sz="2200" dirty="0" err="1"/>
              <a:t>group</a:t>
            </a:r>
            <a:r>
              <a:rPr lang="nb-NO" sz="2200" dirty="0"/>
              <a:t> </a:t>
            </a:r>
            <a:r>
              <a:rPr lang="nb-NO" sz="2200" dirty="0" err="1"/>
              <a:t>dynamic</a:t>
            </a:r>
            <a:r>
              <a:rPr lang="nb-NO" sz="2200" dirty="0"/>
              <a:t> </a:t>
            </a:r>
            <a:r>
              <a:rPr lang="nb-NO" sz="2200" dirty="0" err="1"/>
              <a:t>depends</a:t>
            </a:r>
            <a:r>
              <a:rPr lang="nb-NO" sz="2200" dirty="0"/>
              <a:t> </a:t>
            </a:r>
            <a:r>
              <a:rPr lang="nb-NO" sz="2200" dirty="0" err="1"/>
              <a:t>on</a:t>
            </a:r>
            <a:r>
              <a:rPr lang="nb-NO" sz="2200" dirty="0"/>
              <a:t> </a:t>
            </a:r>
            <a:r>
              <a:rPr lang="nb-NO" sz="2200" dirty="0" err="1"/>
              <a:t>us</a:t>
            </a:r>
            <a:r>
              <a:rPr lang="nb-NO" sz="2200" dirty="0"/>
              <a:t> </a:t>
            </a:r>
            <a:r>
              <a:rPr lang="nb-NO" sz="2200" dirty="0" err="1"/>
              <a:t>treating</a:t>
            </a:r>
            <a:r>
              <a:rPr lang="nb-NO" sz="2200" dirty="0"/>
              <a:t> </a:t>
            </a:r>
            <a:r>
              <a:rPr lang="nb-NO" sz="2200" dirty="0" err="1"/>
              <a:t>every</a:t>
            </a:r>
            <a:r>
              <a:rPr lang="nb-NO" sz="2200" dirty="0"/>
              <a:t> kid in a </a:t>
            </a:r>
            <a:r>
              <a:rPr lang="nb-NO" sz="2200" dirty="0" err="1"/>
              <a:t>respectful</a:t>
            </a:r>
            <a:r>
              <a:rPr lang="nb-NO" sz="2200" dirty="0"/>
              <a:t> </a:t>
            </a:r>
            <a:r>
              <a:rPr lang="nb-NO" sz="2200" dirty="0" err="1"/>
              <a:t>way</a:t>
            </a:r>
            <a:endParaRPr lang="nb-NO" sz="2200" dirty="0"/>
          </a:p>
          <a:p>
            <a:r>
              <a:rPr lang="nb-NO" sz="2200" dirty="0" err="1"/>
              <a:t>What</a:t>
            </a:r>
            <a:r>
              <a:rPr lang="nb-NO" sz="2200" dirty="0"/>
              <a:t> </a:t>
            </a:r>
            <a:r>
              <a:rPr lang="nb-NO" sz="2200" dirty="0" err="1"/>
              <a:t>happens</a:t>
            </a:r>
            <a:r>
              <a:rPr lang="nb-NO" sz="2200" dirty="0"/>
              <a:t> </a:t>
            </a:r>
            <a:r>
              <a:rPr lang="nb-NO" sz="2200" dirty="0" err="1"/>
              <a:t>if</a:t>
            </a:r>
            <a:r>
              <a:rPr lang="nb-NO" sz="2200" dirty="0"/>
              <a:t> </a:t>
            </a:r>
            <a:r>
              <a:rPr lang="nb-NO" sz="2200" dirty="0" err="1"/>
              <a:t>we</a:t>
            </a:r>
            <a:r>
              <a:rPr lang="nb-NO" sz="2200" dirty="0"/>
              <a:t> </a:t>
            </a:r>
            <a:r>
              <a:rPr lang="nb-NO" sz="2200" dirty="0" err="1"/>
              <a:t>don’t</a:t>
            </a:r>
            <a:r>
              <a:rPr lang="nb-NO" sz="2200" dirty="0"/>
              <a:t>? The </a:t>
            </a:r>
            <a:r>
              <a:rPr lang="nb-NO" sz="2200" dirty="0" err="1"/>
              <a:t>one</a:t>
            </a:r>
            <a:r>
              <a:rPr lang="nb-NO" sz="2200" dirty="0"/>
              <a:t> </a:t>
            </a:r>
            <a:r>
              <a:rPr lang="nb-NO" sz="2200" dirty="0" err="1"/>
              <a:t>who</a:t>
            </a:r>
            <a:r>
              <a:rPr lang="nb-NO" sz="2200" dirty="0"/>
              <a:t> </a:t>
            </a:r>
            <a:r>
              <a:rPr lang="nb-NO" sz="2200" dirty="0" err="1"/>
              <a:t>came</a:t>
            </a:r>
            <a:r>
              <a:rPr lang="nb-NO" sz="2200" dirty="0"/>
              <a:t> for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food</a:t>
            </a:r>
            <a:r>
              <a:rPr lang="nb-NO" sz="2200" dirty="0"/>
              <a:t> </a:t>
            </a:r>
            <a:r>
              <a:rPr lang="nb-NO" sz="2200" dirty="0" err="1"/>
              <a:t>quits</a:t>
            </a:r>
            <a:r>
              <a:rPr lang="nb-NO" sz="2200" dirty="0"/>
              <a:t>. The </a:t>
            </a:r>
            <a:r>
              <a:rPr lang="nb-NO" sz="2200" dirty="0" err="1"/>
              <a:t>one</a:t>
            </a:r>
            <a:r>
              <a:rPr lang="nb-NO" sz="2200" dirty="0"/>
              <a:t> </a:t>
            </a:r>
            <a:r>
              <a:rPr lang="nb-NO" sz="2200" dirty="0" err="1"/>
              <a:t>who</a:t>
            </a:r>
            <a:r>
              <a:rPr lang="nb-NO" sz="2200" dirty="0"/>
              <a:t> </a:t>
            </a:r>
            <a:r>
              <a:rPr lang="nb-NO" sz="2200" dirty="0" err="1"/>
              <a:t>loved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game </a:t>
            </a:r>
            <a:r>
              <a:rPr lang="nb-NO" sz="2200" dirty="0" err="1"/>
              <a:t>quits</a:t>
            </a:r>
            <a:r>
              <a:rPr lang="nb-NO" sz="2200" dirty="0"/>
              <a:t>, </a:t>
            </a:r>
            <a:r>
              <a:rPr lang="nb-NO" sz="2200" dirty="0" err="1"/>
              <a:t>because</a:t>
            </a:r>
            <a:r>
              <a:rPr lang="nb-NO" sz="2200" dirty="0"/>
              <a:t> </a:t>
            </a:r>
            <a:r>
              <a:rPr lang="nb-NO" sz="2200" dirty="0" err="1"/>
              <a:t>she</a:t>
            </a:r>
            <a:r>
              <a:rPr lang="nb-NO" sz="2200" dirty="0"/>
              <a:t> </a:t>
            </a:r>
            <a:r>
              <a:rPr lang="nb-NO" sz="2200" dirty="0" err="1"/>
              <a:t>came</a:t>
            </a:r>
            <a:r>
              <a:rPr lang="nb-NO" sz="2200" dirty="0"/>
              <a:t> to be </a:t>
            </a:r>
            <a:r>
              <a:rPr lang="nb-NO" sz="2200" dirty="0" err="1"/>
              <a:t>with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foodie</a:t>
            </a:r>
            <a:r>
              <a:rPr lang="nb-NO" sz="2200" dirty="0"/>
              <a:t>. The </a:t>
            </a:r>
            <a:r>
              <a:rPr lang="nb-NO" sz="2200" dirty="0" err="1"/>
              <a:t>lonely</a:t>
            </a:r>
            <a:r>
              <a:rPr lang="nb-NO" sz="2200" dirty="0"/>
              <a:t> </a:t>
            </a:r>
            <a:r>
              <a:rPr lang="nb-NO" sz="2200" dirty="0" err="1"/>
              <a:t>one</a:t>
            </a:r>
            <a:r>
              <a:rPr lang="nb-NO" sz="2200" dirty="0"/>
              <a:t> </a:t>
            </a:r>
            <a:r>
              <a:rPr lang="nb-NO" sz="2200" dirty="0" err="1"/>
              <a:t>quits</a:t>
            </a:r>
            <a:r>
              <a:rPr lang="nb-NO" sz="2200" dirty="0"/>
              <a:t> </a:t>
            </a:r>
            <a:r>
              <a:rPr lang="nb-NO" sz="2200" dirty="0" err="1"/>
              <a:t>when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others</a:t>
            </a:r>
            <a:r>
              <a:rPr lang="nb-NO" sz="2200" dirty="0"/>
              <a:t> </a:t>
            </a:r>
            <a:r>
              <a:rPr lang="nb-NO" sz="2200" dirty="0" err="1"/>
              <a:t>aren’t</a:t>
            </a:r>
            <a:r>
              <a:rPr lang="nb-NO" sz="2200" dirty="0"/>
              <a:t> attending bridge.</a:t>
            </a:r>
          </a:p>
          <a:p>
            <a:r>
              <a:rPr lang="nb-NO" sz="2200" dirty="0" err="1"/>
              <a:t>Also</a:t>
            </a:r>
            <a:r>
              <a:rPr lang="nb-NO" sz="2200" dirty="0"/>
              <a:t>, </a:t>
            </a:r>
            <a:r>
              <a:rPr lang="nb-NO" sz="2200" dirty="0" err="1"/>
              <a:t>we</a:t>
            </a:r>
            <a:r>
              <a:rPr lang="nb-NO" sz="2200" dirty="0"/>
              <a:t> have to </a:t>
            </a:r>
            <a:r>
              <a:rPr lang="nb-NO" sz="2200" dirty="0" err="1"/>
              <a:t>succeed</a:t>
            </a:r>
            <a:r>
              <a:rPr lang="nb-NO" sz="2200" dirty="0"/>
              <a:t> </a:t>
            </a:r>
            <a:r>
              <a:rPr lang="nb-NO" sz="2200" dirty="0" err="1"/>
              <a:t>on</a:t>
            </a:r>
            <a:r>
              <a:rPr lang="nb-NO" sz="2200" dirty="0"/>
              <a:t> </a:t>
            </a:r>
            <a:r>
              <a:rPr lang="nb-NO" sz="2200" dirty="0" err="1"/>
              <a:t>this</a:t>
            </a:r>
            <a:r>
              <a:rPr lang="nb-NO" sz="2200" dirty="0"/>
              <a:t> </a:t>
            </a:r>
            <a:r>
              <a:rPr lang="nb-NO" sz="2200" dirty="0" err="1"/>
              <a:t>point</a:t>
            </a:r>
            <a:r>
              <a:rPr lang="nb-NO" sz="2200" dirty="0"/>
              <a:t> for </a:t>
            </a:r>
            <a:r>
              <a:rPr lang="nb-NO" sz="2200" dirty="0" err="1"/>
              <a:t>parents</a:t>
            </a:r>
            <a:r>
              <a:rPr lang="nb-NO" sz="2200" dirty="0"/>
              <a:t> and </a:t>
            </a:r>
            <a:r>
              <a:rPr lang="nb-NO" sz="2200" dirty="0" err="1"/>
              <a:t>school</a:t>
            </a:r>
            <a:r>
              <a:rPr lang="nb-NO" sz="2200" dirty="0"/>
              <a:t> to </a:t>
            </a:r>
            <a:r>
              <a:rPr lang="nb-NO" sz="2200" dirty="0" err="1"/>
              <a:t>embrace</a:t>
            </a:r>
            <a:r>
              <a:rPr lang="nb-NO" sz="2200" dirty="0"/>
              <a:t> </a:t>
            </a:r>
            <a:r>
              <a:rPr lang="nb-NO" sz="2200" dirty="0" err="1"/>
              <a:t>us</a:t>
            </a:r>
            <a:endParaRPr lang="nb-NO" sz="2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98FD228-B6CC-36A1-08AF-216AEACFA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/>
          <a:stretch/>
        </p:blipFill>
        <p:spPr bwMode="auto">
          <a:xfrm>
            <a:off x="7324081" y="1882775"/>
            <a:ext cx="5482281" cy="37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04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klær, Menneskeansikt, innendørs, rom&#10;&#10;Automatisk generert beskrivelse">
            <a:extLst>
              <a:ext uri="{FF2B5EF4-FFF2-40B4-BE49-F238E27FC236}">
                <a16:creationId xmlns:a16="http://schemas.microsoft.com/office/drawing/2014/main" id="{48B649F9-B3F3-7ACF-BA0C-30E00F9D6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410E212-84A5-1975-D9E9-F8AEE990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rgbClr val="FFFFFF"/>
                </a:solidFill>
              </a:rPr>
              <a:t>Rule nr. 1 in bridge</a:t>
            </a:r>
          </a:p>
        </p:txBody>
      </p:sp>
    </p:spTree>
    <p:extLst>
      <p:ext uri="{BB962C8B-B14F-4D97-AF65-F5344CB8AC3E}">
        <p14:creationId xmlns:p14="http://schemas.microsoft.com/office/powerpoint/2010/main" val="1125333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B2451F-3686-1797-7786-A8B64CC01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708242"/>
            <a:ext cx="5334197" cy="5029118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000" dirty="0"/>
              <a:t>Change perspective to «What can bridge offer the kids, school and parents?»</a:t>
            </a:r>
          </a:p>
          <a:p>
            <a:pPr lvl="1"/>
            <a:r>
              <a:rPr lang="nb-NO" sz="2000" dirty="0" err="1"/>
              <a:t>Inclusive</a:t>
            </a:r>
            <a:r>
              <a:rPr lang="nb-NO" sz="2000" dirty="0"/>
              <a:t> </a:t>
            </a:r>
            <a:r>
              <a:rPr lang="nb-NO" sz="2000" dirty="0" err="1"/>
              <a:t>activity</a:t>
            </a:r>
            <a:r>
              <a:rPr lang="nb-NO" sz="2000" dirty="0"/>
              <a:t>, </a:t>
            </a:r>
            <a:r>
              <a:rPr lang="nb-NO" sz="2000" dirty="0" err="1"/>
              <a:t>independent</a:t>
            </a:r>
            <a:r>
              <a:rPr lang="nb-NO" sz="2000" dirty="0"/>
              <a:t> of </a:t>
            </a:r>
            <a:r>
              <a:rPr lang="nb-NO" sz="2000" dirty="0" err="1"/>
              <a:t>physical</a:t>
            </a:r>
            <a:r>
              <a:rPr lang="nb-NO" sz="2000" dirty="0"/>
              <a:t> </a:t>
            </a:r>
            <a:r>
              <a:rPr lang="nb-NO" sz="2000" dirty="0" err="1"/>
              <a:t>abilities</a:t>
            </a:r>
            <a:r>
              <a:rPr lang="nb-NO" sz="2000" dirty="0"/>
              <a:t>, mental stage, </a:t>
            </a:r>
            <a:r>
              <a:rPr lang="nb-NO" sz="2000" dirty="0" err="1"/>
              <a:t>economy</a:t>
            </a:r>
            <a:r>
              <a:rPr lang="nb-NO" sz="2000" dirty="0"/>
              <a:t>, race, age</a:t>
            </a:r>
          </a:p>
          <a:p>
            <a:pPr lvl="1"/>
            <a:r>
              <a:rPr lang="nb-NO" sz="2000" dirty="0"/>
              <a:t>Train problem </a:t>
            </a:r>
            <a:r>
              <a:rPr lang="nb-NO" sz="2000" dirty="0" err="1"/>
              <a:t>solving</a:t>
            </a:r>
            <a:r>
              <a:rPr lang="nb-NO" sz="2000" dirty="0"/>
              <a:t> skills in </a:t>
            </a:r>
            <a:r>
              <a:rPr lang="nb-NO" sz="2000" dirty="0" err="1"/>
              <a:t>cooperation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others</a:t>
            </a:r>
            <a:r>
              <a:rPr lang="nb-NO" sz="2000" dirty="0"/>
              <a:t>, </a:t>
            </a:r>
            <a:r>
              <a:rPr lang="nb-NO" sz="2000" dirty="0" err="1"/>
              <a:t>drawing</a:t>
            </a:r>
            <a:r>
              <a:rPr lang="nb-NO" sz="2000" dirty="0"/>
              <a:t> positive and negative </a:t>
            </a:r>
            <a:r>
              <a:rPr lang="nb-NO" sz="2000" dirty="0" err="1"/>
              <a:t>inferences</a:t>
            </a:r>
            <a:r>
              <a:rPr lang="nb-NO" sz="2000" dirty="0"/>
              <a:t>, </a:t>
            </a:r>
            <a:r>
              <a:rPr lang="nb-NO" sz="2000" dirty="0" err="1"/>
              <a:t>algorithmic</a:t>
            </a:r>
            <a:r>
              <a:rPr lang="nb-NO" sz="2000" dirty="0"/>
              <a:t> </a:t>
            </a:r>
            <a:r>
              <a:rPr lang="nb-NO" sz="2000" dirty="0" err="1"/>
              <a:t>thinking</a:t>
            </a:r>
            <a:endParaRPr lang="nb-NO" sz="2000" dirty="0"/>
          </a:p>
          <a:p>
            <a:pPr lvl="1"/>
            <a:r>
              <a:rPr lang="nb-NO" sz="2000" dirty="0"/>
              <a:t>Have to </a:t>
            </a:r>
            <a:r>
              <a:rPr lang="nb-NO" sz="2000" dirty="0" err="1"/>
              <a:t>cooperate</a:t>
            </a:r>
            <a:r>
              <a:rPr lang="nb-NO" sz="2000" dirty="0"/>
              <a:t>; </a:t>
            </a:r>
            <a:r>
              <a:rPr lang="nb-NO" sz="2000" dirty="0" err="1"/>
              <a:t>train</a:t>
            </a:r>
            <a:r>
              <a:rPr lang="nb-NO" sz="2000" dirty="0"/>
              <a:t> </a:t>
            </a:r>
            <a:r>
              <a:rPr lang="nb-NO" sz="2000" dirty="0" err="1"/>
              <a:t>social</a:t>
            </a:r>
            <a:r>
              <a:rPr lang="nb-NO" sz="2000" dirty="0"/>
              <a:t> skills, fair play,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000" dirty="0"/>
              <a:t>Read </a:t>
            </a:r>
            <a:r>
              <a:rPr lang="nb-NO" sz="2000" dirty="0" err="1"/>
              <a:t>the</a:t>
            </a:r>
            <a:r>
              <a:rPr lang="nb-NO" sz="2000" dirty="0"/>
              <a:t> curriculum </a:t>
            </a:r>
            <a:r>
              <a:rPr lang="nb-NO" sz="2000" dirty="0" err="1"/>
              <a:t>thoroughly</a:t>
            </a:r>
            <a:r>
              <a:rPr lang="nb-NO" sz="2000" dirty="0"/>
              <a:t>! </a:t>
            </a:r>
          </a:p>
          <a:p>
            <a:pPr lvl="1"/>
            <a:r>
              <a:rPr lang="nb-NO" sz="2000" dirty="0" err="1"/>
              <a:t>Find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exact</a:t>
            </a:r>
            <a:r>
              <a:rPr lang="nb-NO" sz="2000" dirty="0"/>
              <a:t> parts </a:t>
            </a:r>
            <a:r>
              <a:rPr lang="nb-NO" sz="2000" dirty="0" err="1"/>
              <a:t>where</a:t>
            </a:r>
            <a:r>
              <a:rPr lang="nb-NO" sz="2000" dirty="0"/>
              <a:t> bridge </a:t>
            </a:r>
            <a:r>
              <a:rPr lang="nb-NO" sz="2000" dirty="0" err="1"/>
              <a:t>fits</a:t>
            </a:r>
            <a:r>
              <a:rPr lang="nb-NO" sz="2000" dirty="0"/>
              <a:t>. Make a </a:t>
            </a:r>
            <a:r>
              <a:rPr lang="nb-NO" sz="2000" dirty="0" err="1"/>
              <a:t>document</a:t>
            </a:r>
            <a:r>
              <a:rPr lang="nb-NO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 err="1"/>
              <a:t>Get</a:t>
            </a:r>
            <a:r>
              <a:rPr lang="nb-NO" sz="2000" dirty="0"/>
              <a:t> </a:t>
            </a:r>
            <a:r>
              <a:rPr lang="nb-NO" sz="2000" dirty="0" err="1"/>
              <a:t>funding</a:t>
            </a:r>
            <a:r>
              <a:rPr lang="nb-NO" sz="2000" dirty="0"/>
              <a:t>! </a:t>
            </a:r>
          </a:p>
          <a:p>
            <a:pPr lvl="1"/>
            <a:r>
              <a:rPr lang="nb-NO" sz="2000" dirty="0"/>
              <a:t>Foundations, heritage, members, governement, EU</a:t>
            </a:r>
          </a:p>
        </p:txBody>
      </p:sp>
      <p:pic>
        <p:nvPicPr>
          <p:cNvPr id="5" name="Bilde 4" descr="Et bilde som inneholder person, Menneskeansikt, glass, klær&#10;&#10;Automatisk generert beskrivelse">
            <a:extLst>
              <a:ext uri="{FF2B5EF4-FFF2-40B4-BE49-F238E27FC236}">
                <a16:creationId xmlns:a16="http://schemas.microsoft.com/office/drawing/2014/main" id="{BF08C016-4D32-6544-2270-A417F512B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1" r="4230" b="-1"/>
          <a:stretch/>
        </p:blipFill>
        <p:spPr>
          <a:xfrm>
            <a:off x="6857797" y="-10886"/>
            <a:ext cx="6015516" cy="774621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E47B0819-FA81-F149-08A1-8EB3A95833DE}"/>
              </a:ext>
            </a:extLst>
          </p:cNvPr>
          <p:cNvSpPr txBox="1">
            <a:spLocks/>
          </p:cNvSpPr>
          <p:nvPr/>
        </p:nvSpPr>
        <p:spPr>
          <a:xfrm>
            <a:off x="1142700" y="0"/>
            <a:ext cx="5334197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dirty="0" err="1"/>
              <a:t>Recipe</a:t>
            </a:r>
            <a:r>
              <a:rPr lang="nb-NO" sz="4000" dirty="0"/>
              <a:t> to </a:t>
            </a:r>
            <a:r>
              <a:rPr lang="nb-NO" sz="4000" dirty="0" err="1"/>
              <a:t>copy</a:t>
            </a:r>
            <a:r>
              <a:rPr lang="nb-NO" sz="4000" dirty="0"/>
              <a:t> </a:t>
            </a:r>
            <a:r>
              <a:rPr lang="nb-NO" sz="4000" dirty="0" err="1"/>
              <a:t>this</a:t>
            </a:r>
            <a:r>
              <a:rPr lang="nb-NO" sz="4000" dirty="0"/>
              <a:t>: </a:t>
            </a:r>
          </a:p>
          <a:p>
            <a:r>
              <a:rPr lang="nb-NO" sz="4000" dirty="0"/>
              <a:t>Do </a:t>
            </a:r>
            <a:r>
              <a:rPr lang="nb-NO" sz="4000" dirty="0" err="1"/>
              <a:t>your</a:t>
            </a:r>
            <a:r>
              <a:rPr lang="nb-NO" sz="4000" dirty="0"/>
              <a:t> </a:t>
            </a:r>
            <a:r>
              <a:rPr lang="nb-NO" sz="4000" dirty="0" err="1"/>
              <a:t>homework</a:t>
            </a:r>
            <a:r>
              <a:rPr lang="nb-NO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982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96184E-2854-10F8-F598-2048ADE12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568425"/>
          </a:xfrm>
        </p:spPr>
        <p:txBody>
          <a:bodyPr anchor="b">
            <a:normAutofit/>
          </a:bodyPr>
          <a:lstStyle/>
          <a:p>
            <a:r>
              <a:rPr lang="nb-NO" sz="3200" dirty="0" err="1"/>
              <a:t>Funding</a:t>
            </a:r>
            <a:endParaRPr lang="nb-NO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949425-B561-2725-6E7E-ED314CC3B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7" r="5070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8" name="Group 1030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6660F6-DBE4-F3CB-7DB4-0C2D7D3D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1309815"/>
            <a:ext cx="4491820" cy="5016843"/>
          </a:xfrm>
        </p:spPr>
        <p:txBody>
          <a:bodyPr anchor="t">
            <a:normAutofit/>
          </a:bodyPr>
          <a:lstStyle/>
          <a:p>
            <a:r>
              <a:rPr lang="nb-NO" sz="2400" dirty="0" err="1"/>
              <a:t>What</a:t>
            </a:r>
            <a:r>
              <a:rPr lang="nb-NO" sz="2400" dirty="0"/>
              <a:t> do </a:t>
            </a:r>
            <a:r>
              <a:rPr lang="nb-NO" sz="2400" dirty="0" err="1"/>
              <a:t>you</a:t>
            </a:r>
            <a:r>
              <a:rPr lang="nb-NO" sz="2400" dirty="0"/>
              <a:t> </a:t>
            </a:r>
            <a:r>
              <a:rPr lang="nb-NO" sz="2400" dirty="0" err="1"/>
              <a:t>want</a:t>
            </a:r>
            <a:r>
              <a:rPr lang="nb-NO" sz="2400" dirty="0"/>
              <a:t> to do? Make a rough plan of your project.</a:t>
            </a:r>
          </a:p>
          <a:p>
            <a:r>
              <a:rPr lang="nb-NO" sz="2400" dirty="0"/>
              <a:t>Sparebankstiftelsen DNB. </a:t>
            </a:r>
            <a:r>
              <a:rPr lang="nb-NO" sz="2400" dirty="0" err="1"/>
              <a:t>Could</a:t>
            </a:r>
            <a:r>
              <a:rPr lang="nb-NO" sz="2400" dirty="0"/>
              <a:t> have </a:t>
            </a:r>
            <a:r>
              <a:rPr lang="nb-NO" sz="2400" dirty="0" err="1"/>
              <a:t>been</a:t>
            </a:r>
            <a:r>
              <a:rPr lang="nb-NO" sz="2400" dirty="0"/>
              <a:t> </a:t>
            </a:r>
            <a:r>
              <a:rPr lang="nb-NO" sz="2400" dirty="0" err="1"/>
              <a:t>any</a:t>
            </a:r>
            <a:r>
              <a:rPr lang="nb-NO" sz="2400" dirty="0"/>
              <a:t> </a:t>
            </a:r>
            <a:r>
              <a:rPr lang="nb-NO" sz="2400" dirty="0" err="1"/>
              <a:t>other</a:t>
            </a:r>
            <a:r>
              <a:rPr lang="nb-NO" sz="2400" dirty="0"/>
              <a:t> of </a:t>
            </a:r>
            <a:r>
              <a:rPr lang="nb-NO" sz="2400" dirty="0" err="1"/>
              <a:t>these</a:t>
            </a:r>
            <a:r>
              <a:rPr lang="nb-NO" sz="2400" dirty="0"/>
              <a:t>:</a:t>
            </a:r>
          </a:p>
          <a:p>
            <a:pPr lvl="1"/>
            <a:r>
              <a:rPr lang="nb-NO" dirty="0"/>
              <a:t>Gjensidigestiftelsen</a:t>
            </a:r>
          </a:p>
          <a:p>
            <a:pPr lvl="1"/>
            <a:r>
              <a:rPr lang="nb-NO" dirty="0"/>
              <a:t>Olav Thon stiftelsen</a:t>
            </a:r>
          </a:p>
          <a:p>
            <a:pPr lvl="1"/>
            <a:r>
              <a:rPr lang="nb-NO" dirty="0"/>
              <a:t>OBOS stiftelsen</a:t>
            </a:r>
          </a:p>
          <a:p>
            <a:pPr lvl="1"/>
            <a:r>
              <a:rPr lang="nb-NO" dirty="0"/>
              <a:t>SR bank</a:t>
            </a:r>
          </a:p>
          <a:p>
            <a:r>
              <a:rPr lang="nb-NO" sz="2400" dirty="0"/>
              <a:t>Do </a:t>
            </a:r>
            <a:r>
              <a:rPr lang="nb-NO" sz="2400" dirty="0" err="1"/>
              <a:t>you</a:t>
            </a:r>
            <a:r>
              <a:rPr lang="nb-NO" sz="2400" dirty="0"/>
              <a:t> have </a:t>
            </a:r>
            <a:r>
              <a:rPr lang="nb-NO" sz="2400" dirty="0" err="1"/>
              <a:t>such</a:t>
            </a:r>
            <a:r>
              <a:rPr lang="nb-NO" sz="2400" dirty="0"/>
              <a:t> </a:t>
            </a:r>
            <a:r>
              <a:rPr lang="nb-NO" sz="2400" dirty="0" err="1"/>
              <a:t>foundations</a:t>
            </a:r>
            <a:r>
              <a:rPr lang="nb-NO" sz="2400" dirty="0"/>
              <a:t> in </a:t>
            </a:r>
            <a:r>
              <a:rPr lang="nb-NO" sz="2400" dirty="0" err="1"/>
              <a:t>your</a:t>
            </a:r>
            <a:r>
              <a:rPr lang="nb-NO" sz="2400" dirty="0"/>
              <a:t> country? I </a:t>
            </a:r>
            <a:r>
              <a:rPr lang="nb-NO" sz="2400" dirty="0" err="1"/>
              <a:t>was</a:t>
            </a:r>
            <a:r>
              <a:rPr lang="nb-NO" sz="2400" dirty="0"/>
              <a:t> </a:t>
            </a:r>
            <a:r>
              <a:rPr lang="nb-NO" sz="2400" dirty="0" err="1"/>
              <a:t>only</a:t>
            </a:r>
            <a:r>
              <a:rPr lang="nb-NO" sz="2400" dirty="0"/>
              <a:t> </a:t>
            </a:r>
            <a:r>
              <a:rPr lang="nb-NO" sz="2400" dirty="0" err="1"/>
              <a:t>recently</a:t>
            </a:r>
            <a:r>
              <a:rPr lang="nb-NO" sz="2400" dirty="0"/>
              <a:t> </a:t>
            </a:r>
            <a:r>
              <a:rPr lang="nb-NO" sz="2400" dirty="0" err="1"/>
              <a:t>aware</a:t>
            </a:r>
            <a:r>
              <a:rPr lang="nb-NO" sz="2400" dirty="0"/>
              <a:t> of </a:t>
            </a:r>
            <a:r>
              <a:rPr lang="nb-NO" sz="2400" dirty="0" err="1"/>
              <a:t>them</a:t>
            </a:r>
            <a:r>
              <a:rPr lang="nb-NO" sz="2400" dirty="0"/>
              <a:t> and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opportunities</a:t>
            </a:r>
            <a:r>
              <a:rPr lang="nb-NO" sz="2400" dirty="0"/>
              <a:t>.</a:t>
            </a:r>
          </a:p>
          <a:p>
            <a:r>
              <a:rPr lang="nb-NO" sz="2400" dirty="0"/>
              <a:t>Erasmus+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54F6C66-E90A-1A2E-F916-ABC95F002E99}"/>
              </a:ext>
            </a:extLst>
          </p:cNvPr>
          <p:cNvSpPr txBox="1"/>
          <p:nvPr/>
        </p:nvSpPr>
        <p:spPr>
          <a:xfrm>
            <a:off x="1665073" y="6488669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b-NO" b="0" i="0" dirty="0">
                <a:effectLst/>
                <a:latin typeface="DNB"/>
              </a:rPr>
              <a:t>Foto: Stig B. Fiksdal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8818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E20504-5693-6FE1-D6B8-71CDDADC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Change</a:t>
            </a:r>
            <a:r>
              <a:rPr lang="nb-NO" dirty="0"/>
              <a:t> of </a:t>
            </a:r>
            <a:r>
              <a:rPr lang="nb-NO" dirty="0" err="1"/>
              <a:t>perspective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1CD504-B0F8-FDC9-A3B2-C31599CD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change</a:t>
            </a:r>
            <a:r>
              <a:rPr lang="nb-NO" dirty="0"/>
              <a:t> of </a:t>
            </a:r>
            <a:r>
              <a:rPr lang="nb-NO" dirty="0" err="1"/>
              <a:t>perspective</a:t>
            </a:r>
            <a:r>
              <a:rPr lang="nb-NO" dirty="0"/>
              <a:t> </a:t>
            </a:r>
            <a:r>
              <a:rPr lang="nb-NO" dirty="0" err="1"/>
              <a:t>allowed</a:t>
            </a:r>
            <a:r>
              <a:rPr lang="nb-NO" dirty="0"/>
              <a:t> </a:t>
            </a:r>
            <a:r>
              <a:rPr lang="nb-NO" dirty="0" err="1"/>
              <a:t>us</a:t>
            </a:r>
            <a:r>
              <a:rPr lang="nb-NO" dirty="0"/>
              <a:t> to:</a:t>
            </a:r>
          </a:p>
          <a:p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funding</a:t>
            </a:r>
            <a:r>
              <a:rPr lang="nb-NO" dirty="0"/>
              <a:t> for a </a:t>
            </a:r>
            <a:r>
              <a:rPr lang="nb-NO" dirty="0" err="1"/>
              <a:t>unique</a:t>
            </a:r>
            <a:r>
              <a:rPr lang="nb-NO" dirty="0"/>
              <a:t> </a:t>
            </a:r>
            <a:r>
              <a:rPr lang="nb-NO" dirty="0" err="1"/>
              <a:t>project</a:t>
            </a:r>
            <a:endParaRPr lang="nb-NO" dirty="0"/>
          </a:p>
          <a:p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volunteers</a:t>
            </a:r>
            <a:endParaRPr lang="nb-NO" dirty="0"/>
          </a:p>
          <a:p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acceptance</a:t>
            </a:r>
            <a:r>
              <a:rPr lang="nb-NO" dirty="0"/>
              <a:t> from </a:t>
            </a:r>
            <a:r>
              <a:rPr lang="nb-NO" dirty="0" err="1"/>
              <a:t>schools</a:t>
            </a:r>
            <a:r>
              <a:rPr lang="nb-NO" dirty="0"/>
              <a:t>, </a:t>
            </a:r>
            <a:r>
              <a:rPr lang="nb-NO" dirty="0" err="1"/>
              <a:t>parents</a:t>
            </a:r>
            <a:r>
              <a:rPr lang="nb-NO" dirty="0"/>
              <a:t> and </a:t>
            </a:r>
            <a:r>
              <a:rPr lang="nb-NO" dirty="0" err="1"/>
              <a:t>society</a:t>
            </a:r>
            <a:endParaRPr lang="nb-NO" dirty="0"/>
          </a:p>
          <a:p>
            <a:r>
              <a:rPr lang="nb-NO" dirty="0"/>
              <a:t>Run a </a:t>
            </a:r>
            <a:r>
              <a:rPr lang="nb-NO" dirty="0" err="1"/>
              <a:t>sustainable</a:t>
            </a:r>
            <a:r>
              <a:rPr lang="nb-NO" dirty="0"/>
              <a:t> </a:t>
            </a:r>
            <a:r>
              <a:rPr lang="nb-NO"/>
              <a:t>after-school </a:t>
            </a:r>
            <a:r>
              <a:rPr lang="nb-NO" dirty="0" err="1"/>
              <a:t>activity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bridge for kids</a:t>
            </a:r>
          </a:p>
        </p:txBody>
      </p:sp>
    </p:spTree>
    <p:extLst>
      <p:ext uri="{BB962C8B-B14F-4D97-AF65-F5344CB8AC3E}">
        <p14:creationId xmlns:p14="http://schemas.microsoft.com/office/powerpoint/2010/main" val="330851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17B2D86-C9F4-BA60-6BFB-BD8F294B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Who am I?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EE0F5D-6373-3C5B-8648-03D7D56AC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Marianne Harding (46). Project leader of Bridge in schools Norway</a:t>
            </a:r>
          </a:p>
          <a:p>
            <a:r>
              <a:rPr lang="en-US" sz="2400" dirty="0"/>
              <a:t>Molecular biologist, employed by the Norwegian Bridge-federation since 2009. Teaching and recruiting players. </a:t>
            </a:r>
          </a:p>
          <a:p>
            <a:r>
              <a:rPr lang="en-US" sz="2400" dirty="0"/>
              <a:t>Have been developing online bridge courses since 2017.</a:t>
            </a:r>
          </a:p>
          <a:p>
            <a:r>
              <a:rPr lang="en-US" sz="2400" dirty="0"/>
              <a:t>International player since age 19</a:t>
            </a:r>
          </a:p>
          <a:p>
            <a:r>
              <a:rPr lang="en-US" sz="2400" dirty="0"/>
              <a:t>Mother and daughter of bridge players</a:t>
            </a:r>
          </a:p>
          <a:p>
            <a:r>
              <a:rPr lang="en-US" sz="2400" dirty="0"/>
              <a:t>Founded Båro </a:t>
            </a:r>
            <a:r>
              <a:rPr lang="en-US" sz="2400" dirty="0" err="1"/>
              <a:t>Bridgeclub</a:t>
            </a:r>
            <a:r>
              <a:rPr lang="en-US" sz="2400" dirty="0"/>
              <a:t> in 2021</a:t>
            </a:r>
          </a:p>
        </p:txBody>
      </p:sp>
      <p:pic>
        <p:nvPicPr>
          <p:cNvPr id="5" name="Content Placeholder 4" descr="Foto: Mona Wikøren">
            <a:extLst>
              <a:ext uri="{FF2B5EF4-FFF2-40B4-BE49-F238E27FC236}">
                <a16:creationId xmlns:a16="http://schemas.microsoft.com/office/drawing/2014/main" id="{8F5A69C7-9846-59C2-4964-7E46840441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r="37317" b="-1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02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6A820A-2148-C6C6-6068-68B8548E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Båro </a:t>
            </a:r>
            <a:r>
              <a:rPr lang="nb-NO" dirty="0" err="1"/>
              <a:t>Bridgeclub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9EE377-CAC6-5802-1903-4D98A21747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0108897-23A0-A383-BB2D-9E88DF7A0C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6" descr="foto">
            <a:extLst>
              <a:ext uri="{FF2B5EF4-FFF2-40B4-BE49-F238E27FC236}">
                <a16:creationId xmlns:a16="http://schemas.microsoft.com/office/drawing/2014/main" id="{16A1A432-EFE9-A23E-813A-72906E7D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42" y="173355"/>
            <a:ext cx="4846314" cy="32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oto">
            <a:extLst>
              <a:ext uri="{FF2B5EF4-FFF2-40B4-BE49-F238E27FC236}">
                <a16:creationId xmlns:a16="http://schemas.microsoft.com/office/drawing/2014/main" id="{28FC8C70-C971-5C50-114C-9619D666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779" y="3508860"/>
            <a:ext cx="4763677" cy="31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oto">
            <a:extLst>
              <a:ext uri="{FF2B5EF4-FFF2-40B4-BE49-F238E27FC236}">
                <a16:creationId xmlns:a16="http://schemas.microsoft.com/office/drawing/2014/main" id="{0C2D44DF-F841-D66D-19AE-19659032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b="3017"/>
          <a:stretch/>
        </p:blipFill>
        <p:spPr bwMode="auto">
          <a:xfrm>
            <a:off x="271462" y="2380864"/>
            <a:ext cx="6757967" cy="395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64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92E136-5636-525A-D45A-B642F10F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perspective</a:t>
            </a:r>
            <a:r>
              <a:rPr lang="nb-NO" dirty="0"/>
              <a:t>: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bridge offer?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8F1752-CAF9-2DC4-522F-3FC3EAB2DD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A warm and competitive environment that includes those who don’t have the best physical abilities</a:t>
            </a:r>
          </a:p>
          <a:p>
            <a:r>
              <a:rPr lang="nb-NO" dirty="0"/>
              <a:t>An arena for kids to </a:t>
            </a:r>
            <a:r>
              <a:rPr lang="nb-NO" dirty="0" err="1"/>
              <a:t>blossom</a:t>
            </a:r>
            <a:endParaRPr lang="nb-NO" dirty="0"/>
          </a:p>
          <a:p>
            <a:r>
              <a:rPr lang="nb-NO" dirty="0" err="1"/>
              <a:t>Two</a:t>
            </a:r>
            <a:r>
              <a:rPr lang="nb-NO" dirty="0"/>
              <a:t> screen-</a:t>
            </a:r>
            <a:r>
              <a:rPr lang="nb-NO" dirty="0" err="1"/>
              <a:t>free</a:t>
            </a:r>
            <a:r>
              <a:rPr lang="nb-NO" dirty="0"/>
              <a:t> </a:t>
            </a:r>
            <a:r>
              <a:rPr lang="nb-NO" dirty="0" err="1"/>
              <a:t>hours</a:t>
            </a:r>
            <a:r>
              <a:rPr lang="nb-NO" dirty="0"/>
              <a:t>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kids </a:t>
            </a:r>
            <a:r>
              <a:rPr lang="nb-NO" dirty="0" err="1"/>
              <a:t>interact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others</a:t>
            </a:r>
            <a:r>
              <a:rPr lang="nb-NO" dirty="0"/>
              <a:t>, </a:t>
            </a:r>
            <a:r>
              <a:rPr lang="nb-NO" dirty="0" err="1"/>
              <a:t>supervised</a:t>
            </a:r>
            <a:r>
              <a:rPr lang="nb-NO" dirty="0"/>
              <a:t> by adults</a:t>
            </a:r>
          </a:p>
          <a:p>
            <a:r>
              <a:rPr lang="nb-NO" dirty="0"/>
              <a:t>Skills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do </a:t>
            </a:r>
            <a:r>
              <a:rPr lang="nb-NO" dirty="0" err="1"/>
              <a:t>better</a:t>
            </a:r>
            <a:r>
              <a:rPr lang="nb-NO" dirty="0"/>
              <a:t> at </a:t>
            </a:r>
            <a:r>
              <a:rPr lang="nb-NO" dirty="0" err="1"/>
              <a:t>school</a:t>
            </a:r>
            <a:endParaRPr lang="nb-NO" dirty="0"/>
          </a:p>
          <a:p>
            <a:r>
              <a:rPr lang="nb-NO" dirty="0"/>
              <a:t>A </a:t>
            </a:r>
            <a:r>
              <a:rPr lang="nb-NO" dirty="0" err="1"/>
              <a:t>reasonably</a:t>
            </a:r>
            <a:r>
              <a:rPr lang="nb-NO" dirty="0"/>
              <a:t> </a:t>
            </a:r>
            <a:r>
              <a:rPr lang="nb-NO" dirty="0" err="1"/>
              <a:t>priced</a:t>
            </a:r>
            <a:r>
              <a:rPr lang="nb-NO" dirty="0"/>
              <a:t> </a:t>
            </a:r>
            <a:r>
              <a:rPr lang="nb-NO" dirty="0" err="1"/>
              <a:t>leisure</a:t>
            </a:r>
            <a:r>
              <a:rPr lang="nb-NO" dirty="0"/>
              <a:t> </a:t>
            </a:r>
            <a:r>
              <a:rPr lang="nb-NO" dirty="0" err="1"/>
              <a:t>activity</a:t>
            </a:r>
            <a:endParaRPr lang="nb-NO" dirty="0"/>
          </a:p>
          <a:p>
            <a:r>
              <a:rPr lang="nb-NO" dirty="0"/>
              <a:t>Travel</a:t>
            </a:r>
          </a:p>
          <a:p>
            <a:r>
              <a:rPr lang="nb-NO" dirty="0"/>
              <a:t>A </a:t>
            </a:r>
            <a:r>
              <a:rPr lang="nb-NO" dirty="0" err="1"/>
              <a:t>network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socially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studying</a:t>
            </a:r>
            <a:r>
              <a:rPr lang="nb-NO" dirty="0"/>
              <a:t>,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their</a:t>
            </a:r>
            <a:r>
              <a:rPr lang="nb-NO" dirty="0"/>
              <a:t> first </a:t>
            </a:r>
            <a:r>
              <a:rPr lang="nb-NO" dirty="0" err="1"/>
              <a:t>job</a:t>
            </a:r>
            <a:r>
              <a:rPr lang="nb-NO" dirty="0"/>
              <a:t>,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hard stages in </a:t>
            </a:r>
            <a:r>
              <a:rPr lang="nb-NO" dirty="0" err="1"/>
              <a:t>life</a:t>
            </a:r>
            <a:r>
              <a:rPr lang="nb-NO" dirty="0"/>
              <a:t>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80230C-C33B-B334-466C-7DF1BC96E9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6D0A8-C771-BA63-183A-DD4CA200A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" b="1"/>
          <a:stretch/>
        </p:blipFill>
        <p:spPr bwMode="auto">
          <a:xfrm>
            <a:off x="6172200" y="1928817"/>
            <a:ext cx="6172190" cy="347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35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F943E8-2059-90E8-FD1A-15827974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How can we offer this to every kid?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DC988D-84BA-1114-63DF-7CD40D23E3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Create a national project</a:t>
            </a:r>
          </a:p>
          <a:p>
            <a:r>
              <a:rPr lang="nb-NO" dirty="0"/>
              <a:t>Change our way of teaching bridge to suit kids</a:t>
            </a:r>
          </a:p>
          <a:p>
            <a:r>
              <a:rPr lang="nb-NO" dirty="0" err="1"/>
              <a:t>Establish</a:t>
            </a:r>
            <a:r>
              <a:rPr lang="nb-NO" dirty="0"/>
              <a:t> </a:t>
            </a:r>
            <a:r>
              <a:rPr lang="nb-NO" dirty="0" err="1"/>
              <a:t>after-school</a:t>
            </a:r>
            <a:r>
              <a:rPr lang="nb-NO" dirty="0"/>
              <a:t> bridge for kids, where they meet other kids, not just their grandparents</a:t>
            </a:r>
          </a:p>
          <a:p>
            <a:r>
              <a:rPr lang="nb-NO" dirty="0"/>
              <a:t>Access schools to introduce bridge to kids</a:t>
            </a:r>
          </a:p>
          <a:p>
            <a:r>
              <a:rPr lang="nb-NO" dirty="0"/>
              <a:t>Get funding to offer this for free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F6D41CC-7A4B-E058-FA2B-5FED94F677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9674" r="19992"/>
          <a:stretch/>
        </p:blipFill>
        <p:spPr>
          <a:xfrm>
            <a:off x="6421134" y="1578181"/>
            <a:ext cx="4932666" cy="4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20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0B18333F-C1B4-C8A6-3D08-D639A70D0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process</a:t>
            </a:r>
            <a:r>
              <a:rPr lang="nb-NO" dirty="0"/>
              <a:t> for Norwegian School Bridge</a:t>
            </a:r>
          </a:p>
        </p:txBody>
      </p:sp>
      <p:graphicFrame>
        <p:nvGraphicFramePr>
          <p:cNvPr id="7" name="Plassholder for innhold 6">
            <a:extLst>
              <a:ext uri="{FF2B5EF4-FFF2-40B4-BE49-F238E27FC236}">
                <a16:creationId xmlns:a16="http://schemas.microsoft.com/office/drawing/2014/main" id="{53D236B3-0C7F-CD19-AA26-51CB348352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3557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4435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9174DB-77D1-9EA0-320F-DC09DEF6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Short time goal: Bridge intro to 10 000 kids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902639-CE00-D6C0-9724-8489C13D5D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Introduce 10 000 6</a:t>
            </a:r>
            <a:r>
              <a:rPr lang="nb-NO" baseline="30000" dirty="0"/>
              <a:t>th</a:t>
            </a:r>
            <a:r>
              <a:rPr lang="nb-NO" dirty="0"/>
              <a:t>  graders to bridge </a:t>
            </a:r>
            <a:r>
              <a:rPr lang="nb-NO" dirty="0" err="1"/>
              <a:t>within</a:t>
            </a:r>
            <a:r>
              <a:rPr lang="nb-NO" dirty="0"/>
              <a:t> 3 </a:t>
            </a:r>
            <a:r>
              <a:rPr lang="nb-NO" dirty="0" err="1"/>
              <a:t>years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Establish </a:t>
            </a:r>
            <a:r>
              <a:rPr lang="en-US" dirty="0"/>
              <a:t>after-school bridge </a:t>
            </a:r>
            <a:r>
              <a:rPr lang="nb-NO" dirty="0"/>
              <a:t>at 15 schools in 2023, and another 10 schools in 2024.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err="1"/>
              <a:t>Running</a:t>
            </a:r>
            <a:r>
              <a:rPr lang="nb-NO" dirty="0"/>
              <a:t> </a:t>
            </a:r>
            <a:r>
              <a:rPr lang="nb-NO" dirty="0" err="1"/>
              <a:t>numbers</a:t>
            </a:r>
            <a:r>
              <a:rPr lang="nb-NO" dirty="0"/>
              <a:t>: 498 kids, 103 has </a:t>
            </a:r>
            <a:r>
              <a:rPr lang="nb-NO" dirty="0" err="1"/>
              <a:t>joined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leisure</a:t>
            </a:r>
            <a:r>
              <a:rPr lang="nb-NO" dirty="0"/>
              <a:t> </a:t>
            </a:r>
            <a:r>
              <a:rPr lang="nb-NO" dirty="0" err="1"/>
              <a:t>activity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believe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is </a:t>
            </a:r>
            <a:r>
              <a:rPr lang="nb-NO" dirty="0" err="1"/>
              <a:t>doable</a:t>
            </a:r>
            <a:r>
              <a:rPr lang="nb-NO" dirty="0"/>
              <a:t> in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countries</a:t>
            </a:r>
            <a:r>
              <a:rPr lang="nb-NO" dirty="0"/>
              <a:t>. </a:t>
            </a:r>
            <a:r>
              <a:rPr lang="nb-NO" dirty="0" err="1"/>
              <a:t>We’ll</a:t>
            </a:r>
            <a:r>
              <a:rPr lang="nb-NO" dirty="0"/>
              <a:t> show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have </a:t>
            </a:r>
            <a:r>
              <a:rPr lang="nb-NO" dirty="0" err="1"/>
              <a:t>identified</a:t>
            </a:r>
            <a:r>
              <a:rPr lang="nb-NO" dirty="0"/>
              <a:t> as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key</a:t>
            </a:r>
            <a:r>
              <a:rPr lang="nb-NO" dirty="0"/>
              <a:t> </a:t>
            </a:r>
            <a:r>
              <a:rPr lang="nb-NO" dirty="0" err="1"/>
              <a:t>success</a:t>
            </a:r>
            <a:r>
              <a:rPr lang="nb-NO" dirty="0"/>
              <a:t> </a:t>
            </a:r>
            <a:r>
              <a:rPr lang="nb-NO" dirty="0" err="1"/>
              <a:t>factors</a:t>
            </a:r>
            <a:r>
              <a:rPr lang="nb-NO" dirty="0"/>
              <a:t>.</a:t>
            </a: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C72D9119-3046-FBAF-CD79-48B83C67A0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10108" r="12786" b="1750"/>
          <a:stretch/>
        </p:blipFill>
        <p:spPr>
          <a:xfrm>
            <a:off x="6454986" y="2312947"/>
            <a:ext cx="4700693" cy="3555966"/>
          </a:xfrm>
        </p:spPr>
      </p:pic>
    </p:spTree>
    <p:extLst>
      <p:ext uri="{BB962C8B-B14F-4D97-AF65-F5344CB8AC3E}">
        <p14:creationId xmlns:p14="http://schemas.microsoft.com/office/powerpoint/2010/main" val="345725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B204B3-7073-63FB-C36D-5A1E307C2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Bridge in </a:t>
            </a:r>
            <a:r>
              <a:rPr lang="nb-NO" dirty="0" err="1"/>
              <a:t>schools</a:t>
            </a:r>
            <a:r>
              <a:rPr lang="nb-NO" dirty="0"/>
              <a:t>: Overall goal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AFD1B9-0041-1BA0-B845-75AF65494A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Establish Norwegian School bridge as a partner organization with the Norwegian school system.</a:t>
            </a:r>
          </a:p>
          <a:p>
            <a:r>
              <a:rPr lang="nb-NO" dirty="0"/>
              <a:t>Bridge remains an activity for future generations to enjoy.</a:t>
            </a:r>
          </a:p>
          <a:p>
            <a:r>
              <a:rPr lang="nb-NO" dirty="0"/>
              <a:t>The kids are offered an activity where everyone is included, that gives them a network and skills to help them later in life.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B3E284-F29E-89F2-F2A7-03B81944C1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AF5EB1-2337-28B9-C906-CE1296415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r="30993"/>
          <a:stretch/>
        </p:blipFill>
        <p:spPr bwMode="auto">
          <a:xfrm>
            <a:off x="6019800" y="1851472"/>
            <a:ext cx="5420690" cy="44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540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a623ee-d36c-400a-8778-238de7e46c5b" xsi:nil="true"/>
    <lcf76f155ced4ddcb4097134ff3c332f xmlns="e3780c7d-b590-429f-b7d5-9561567561c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741299362440A3F90875EF644052" ma:contentTypeVersion="17" ma:contentTypeDescription="Create a new document." ma:contentTypeScope="" ma:versionID="13c856b492365ee7541ff8d38248a224">
  <xsd:schema xmlns:xsd="http://www.w3.org/2001/XMLSchema" xmlns:xs="http://www.w3.org/2001/XMLSchema" xmlns:p="http://schemas.microsoft.com/office/2006/metadata/properties" xmlns:ns2="e3780c7d-b590-429f-b7d5-9561567561cd" xmlns:ns3="12a623ee-d36c-400a-8778-238de7e46c5b" targetNamespace="http://schemas.microsoft.com/office/2006/metadata/properties" ma:root="true" ma:fieldsID="967a2c487b4cdf6eb8168a486944c1ba" ns2:_="" ns3:_="">
    <xsd:import namespace="e3780c7d-b590-429f-b7d5-9561567561cd"/>
    <xsd:import namespace="12a623ee-d36c-400a-8778-238de7e46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80c7d-b590-429f-b7d5-956156756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9b175e-12e8-4b69-847b-5c81637fb8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23ee-d36c-400a-8778-238de7e46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9ed586-c01f-4ce8-98cc-63828b734764}" ma:internalName="TaxCatchAll" ma:showField="CatchAllData" ma:web="12a623ee-d36c-400a-8778-238de7e46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6DF563-B2B8-41CF-9567-7B3E8DC404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46DC58-2863-4556-BD2D-9CA02AD85B7A}">
  <ds:schemaRefs>
    <ds:schemaRef ds:uri="http://purl.org/dc/dcmitype/"/>
    <ds:schemaRef ds:uri="ba46bb66-fa50-49b9-8412-8febb6e11332"/>
    <ds:schemaRef ds:uri="http://schemas.microsoft.com/office/2006/documentManagement/types"/>
    <ds:schemaRef ds:uri="e036ca3f-ecbf-4189-b30d-72b670c8beab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3AE3B3F-2BAE-4DE2-84C6-D5AE74138D16}"/>
</file>

<file path=docProps/app.xml><?xml version="1.0" encoding="utf-8"?>
<Properties xmlns="http://schemas.openxmlformats.org/officeDocument/2006/extended-properties" xmlns:vt="http://schemas.openxmlformats.org/officeDocument/2006/docPropsVTypes">
  <TotalTime>6311</TotalTime>
  <Words>3672</Words>
  <Application>Microsoft Office PowerPoint</Application>
  <PresentationFormat>Widescreen</PresentationFormat>
  <Paragraphs>234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DNB</vt:lpstr>
      <vt:lpstr>Tw Cen MT</vt:lpstr>
      <vt:lpstr>Wingdings</vt:lpstr>
      <vt:lpstr>Office-tema</vt:lpstr>
      <vt:lpstr>Bridge for kids</vt:lpstr>
      <vt:lpstr>Talk about</vt:lpstr>
      <vt:lpstr>Who am I?</vt:lpstr>
      <vt:lpstr>Båro Bridgeclub</vt:lpstr>
      <vt:lpstr>Change perspective: What can bridge offer?</vt:lpstr>
      <vt:lpstr>How can we offer this to every kid?</vt:lpstr>
      <vt:lpstr>The process for Norwegian School Bridge</vt:lpstr>
      <vt:lpstr>Short time goal: Bridge intro to 10 000 kids</vt:lpstr>
      <vt:lpstr>Bridge in schools: Overall goal</vt:lpstr>
      <vt:lpstr>Three steps</vt:lpstr>
      <vt:lpstr>PowerPoint Presentation</vt:lpstr>
      <vt:lpstr>Effects of changing perspective</vt:lpstr>
      <vt:lpstr>Long time perspective – involve parents</vt:lpstr>
      <vt:lpstr>Teaching kids vs adults</vt:lpstr>
      <vt:lpstr>First day of after-school bridge</vt:lpstr>
      <vt:lpstr>Motivations</vt:lpstr>
      <vt:lpstr>Balance progress vs comfortable learning pace</vt:lpstr>
      <vt:lpstr>How to differentiate to include everyone</vt:lpstr>
      <vt:lpstr>Tools for breaking down problems</vt:lpstr>
      <vt:lpstr>Factors for long lasting activity</vt:lpstr>
      <vt:lpstr>The importance of including all kids</vt:lpstr>
      <vt:lpstr>Rule nr. 1 in bridge</vt:lpstr>
      <vt:lpstr>PowerPoint Presentation</vt:lpstr>
      <vt:lpstr>Funding</vt:lpstr>
      <vt:lpstr>Change of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Marianne Harding</dc:creator>
  <cp:lastModifiedBy>Andy Bowles</cp:lastModifiedBy>
  <cp:revision>11</cp:revision>
  <cp:lastPrinted>2023-10-04T13:25:22Z</cp:lastPrinted>
  <dcterms:created xsi:type="dcterms:W3CDTF">2023-09-25T17:33:41Z</dcterms:created>
  <dcterms:modified xsi:type="dcterms:W3CDTF">2023-10-08T08:07:27Z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0x010100CDAE097999ED164B93C6B295E6C0BF35</vt:lpwstr>
  </property>
  <property fmtid="{D5CDD505-2E9C-101B-9397-08002B2CF9AE}" pid="3" name="MediaServiceImageTags">
    <vt:lpwstr/>
  </property>
</Properties>
</file>